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2" r:id="rId7"/>
    <p:sldId id="263" r:id="rId8"/>
    <p:sldId id="260" r:id="rId9"/>
    <p:sldId id="259" r:id="rId10"/>
    <p:sldId id="264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30.03.2017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30.03.2017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463" y="-78818"/>
            <a:ext cx="12426042" cy="7827587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95275" y="-542478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DAISY ZONE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/>
          <a:stretch/>
        </p:blipFill>
        <p:spPr>
          <a:xfrm>
            <a:off x="514349" y="382799"/>
            <a:ext cx="7045791" cy="558258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28" y="382799"/>
            <a:ext cx="403327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7"/>
          <a:stretch/>
        </p:blipFill>
        <p:spPr>
          <a:xfrm>
            <a:off x="7663428" y="3511245"/>
            <a:ext cx="4033272" cy="2454135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448506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DAISY ZONE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1152149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Benefits: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Central placement of the Daisy zone’s assistant eliminates the client’s fear of using the self-checkout system. Client is never alone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Esthetic, modern design 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Daisy zone is far more space-efficient than classic SCO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Making the Spinakerr head customizable and separating the scanning process from the payment we can offer economically optimal configuration for every client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Additional cash payment at assistant’s panel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SCO software has been optimized so the product scanning is faster and whole checkout process takes less time</a:t>
            </a:r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-74428" y="283018"/>
            <a:ext cx="448506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DAISY ZONE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4709" y="1868488"/>
            <a:ext cx="1800225" cy="18002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800" y="1868269"/>
            <a:ext cx="1800000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6109769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Principle of operation: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Shopping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Checkout selection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Product scanning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Payment </a:t>
            </a:r>
          </a:p>
          <a:p>
            <a:pPr marL="990600" lvl="1" indent="-533400">
              <a:spcBef>
                <a:spcPts val="600"/>
              </a:spcBef>
              <a:buFont typeface="+mj-lt"/>
              <a:buAutoNum type="arabicPeriod"/>
            </a:pPr>
            <a:r>
              <a:rPr lang="pl-PL" sz="3200" dirty="0">
                <a:latin typeface="Bariol Bold" panose="02000506040000020003" pitchFamily="50" charset="0"/>
              </a:rPr>
              <a:t>QR code scanning and leaving Daisy zone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361804" y="1618529"/>
            <a:ext cx="1080000" cy="1080000"/>
            <a:chOff x="6945702" y="2449652"/>
            <a:chExt cx="3629567" cy="362956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5702" y="2449652"/>
              <a:ext cx="3629567" cy="36295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1293" y="2840056"/>
              <a:ext cx="719481" cy="71948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7010400" y="1618529"/>
            <a:ext cx="377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1.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40673" y="203327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2.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804" y="3161797"/>
            <a:ext cx="1080000" cy="108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010400" y="3095584"/>
            <a:ext cx="44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3.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217764" y="3941154"/>
            <a:ext cx="2212088" cy="1081618"/>
            <a:chOff x="9217764" y="4068827"/>
            <a:chExt cx="2212088" cy="108161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7764" y="4068827"/>
              <a:ext cx="1080000" cy="1080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49852" y="4070445"/>
              <a:ext cx="1080000" cy="1080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8840673" y="3917716"/>
            <a:ext cx="45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4.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94" y="4705458"/>
            <a:ext cx="1080000" cy="1080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005743" y="4705065"/>
            <a:ext cx="45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Bariol Bold" panose="02000506040000020003" pitchFamily="50" charset="0"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6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9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7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2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8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3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6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9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4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7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8" y="283018"/>
            <a:ext cx="448506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DAISY ZONE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803382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Key components: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Multiple checkouts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Customizable Spinakerr heads with or without card payment, with one or two screens (8”, 10” or 12”)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Cash payment station integrated with assistant’s panel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Several layouts of weight control device (100 Kg platform, 2 hangers with bags, 3 weight control devices with bag hangers)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Additional cash payment at assistant’s panel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Fully compatible with hand baskets and shopping carts 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pl-PL" sz="2000" dirty="0">
                <a:latin typeface="Bariol Bold" panose="02000506040000020003" pitchFamily="50" charset="0"/>
              </a:rPr>
              <a:t>Customizable color versions</a:t>
            </a:r>
          </a:p>
        </p:txBody>
      </p:sp>
    </p:spTree>
    <p:extLst>
      <p:ext uri="{BB962C8B-B14F-4D97-AF65-F5344CB8AC3E}">
        <p14:creationId xmlns:p14="http://schemas.microsoft.com/office/powerpoint/2010/main" val="2107569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74428" y="283018"/>
            <a:ext cx="448506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DAISY ZONE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290859"/>
            <a:ext cx="570547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latin typeface="Bariol Bold" panose="02000506040000020003" pitchFamily="50" charset="0"/>
              </a:rPr>
              <a:t>Overview: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Multiple configuration options 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Full management of the checkout process 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pl-PL" sz="3200" dirty="0">
                <a:latin typeface="Bariol Bold" panose="02000506040000020003" pitchFamily="50" charset="0"/>
              </a:rPr>
              <a:t>Economically efficient solution</a:t>
            </a:r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8095" r="6126" b="9311"/>
          <a:stretch/>
        </p:blipFill>
        <p:spPr>
          <a:xfrm>
            <a:off x="7356214" y="430015"/>
            <a:ext cx="4091557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"/>
          <a:stretch/>
        </p:blipFill>
        <p:spPr>
          <a:xfrm>
            <a:off x="7356214" y="3429000"/>
            <a:ext cx="4091557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10438" y="1622912"/>
            <a:ext cx="5638798" cy="3171824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" t="8112" r="1267" b="1074"/>
          <a:stretch/>
        </p:blipFill>
        <p:spPr>
          <a:xfrm>
            <a:off x="504825" y="389426"/>
            <a:ext cx="7934325" cy="5638798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5" name="Rectangle 6"/>
          <p:cNvSpPr/>
          <p:nvPr/>
        </p:nvSpPr>
        <p:spPr>
          <a:xfrm>
            <a:off x="504825" y="359338"/>
            <a:ext cx="669783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4825" y="389425"/>
            <a:ext cx="11020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i="1" dirty="0" err="1">
                <a:latin typeface="Bender" panose="02000503020000020004" pitchFamily="50" charset="-18"/>
              </a:rPr>
              <a:t>Other</a:t>
            </a:r>
            <a:r>
              <a:rPr lang="pl-PL" sz="3600" b="1" i="1" dirty="0">
                <a:latin typeface="Bender" panose="02000503020000020004" pitchFamily="50" charset="-18"/>
              </a:rPr>
              <a:t> </a:t>
            </a:r>
            <a:r>
              <a:rPr lang="pl-PL" sz="3600" b="1" i="1" dirty="0" err="1">
                <a:latin typeface="Bender" panose="02000503020000020004" pitchFamily="50" charset="-18"/>
              </a:rPr>
              <a:t>possible</a:t>
            </a:r>
            <a:r>
              <a:rPr lang="pl-PL" sz="3600" b="1" i="1" dirty="0">
                <a:latin typeface="Bender" panose="02000503020000020004" pitchFamily="50" charset="-18"/>
              </a:rPr>
              <a:t> SCO </a:t>
            </a:r>
            <a:r>
              <a:rPr lang="pl-PL" sz="3600" b="1" i="1" dirty="0" err="1">
                <a:latin typeface="Bender" panose="02000503020000020004" pitchFamily="50" charset="-18"/>
              </a:rPr>
              <a:t>arrangements</a:t>
            </a:r>
            <a:br>
              <a:rPr lang="pl-PL" sz="3600" dirty="0">
                <a:latin typeface="Bariol Regular" panose="02000506040000020003" pitchFamily="50" charset="0"/>
              </a:rPr>
            </a:br>
            <a:endParaRPr lang="pl-PL" sz="3600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90755672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" y="375101"/>
            <a:ext cx="7543515" cy="565763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" r="-1" b="1915"/>
          <a:stretch/>
        </p:blipFill>
        <p:spPr>
          <a:xfrm>
            <a:off x="8124825" y="2792901"/>
            <a:ext cx="3543523" cy="323983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r="5169"/>
          <a:stretch/>
        </p:blipFill>
        <p:spPr>
          <a:xfrm>
            <a:off x="8124825" y="375101"/>
            <a:ext cx="3543524" cy="2321565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5" name="Rectangle 6"/>
          <p:cNvSpPr/>
          <p:nvPr/>
        </p:nvSpPr>
        <p:spPr>
          <a:xfrm>
            <a:off x="504825" y="359338"/>
            <a:ext cx="669783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04825" y="389425"/>
            <a:ext cx="11020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i="1" dirty="0" err="1">
                <a:latin typeface="Bender" panose="02000503020000020004" pitchFamily="50" charset="-18"/>
              </a:rPr>
              <a:t>Other</a:t>
            </a:r>
            <a:r>
              <a:rPr lang="pl-PL" sz="3600" b="1" i="1" dirty="0">
                <a:latin typeface="Bender" panose="02000503020000020004" pitchFamily="50" charset="-18"/>
              </a:rPr>
              <a:t> </a:t>
            </a:r>
            <a:r>
              <a:rPr lang="pl-PL" sz="3600" b="1" i="1" dirty="0" err="1">
                <a:latin typeface="Bender" panose="02000503020000020004" pitchFamily="50" charset="-18"/>
              </a:rPr>
              <a:t>possible</a:t>
            </a:r>
            <a:r>
              <a:rPr lang="pl-PL" sz="3600" b="1" i="1" dirty="0">
                <a:latin typeface="Bender" panose="02000503020000020004" pitchFamily="50" charset="-18"/>
              </a:rPr>
              <a:t> SCO </a:t>
            </a:r>
            <a:r>
              <a:rPr lang="pl-PL" sz="3600" b="1" i="1" dirty="0" err="1">
                <a:latin typeface="Bender" panose="02000503020000020004" pitchFamily="50" charset="-18"/>
              </a:rPr>
              <a:t>arrangements</a:t>
            </a:r>
            <a:br>
              <a:rPr lang="pl-PL" sz="3600" dirty="0">
                <a:latin typeface="Bariol Regular" panose="02000506040000020003" pitchFamily="50" charset="0"/>
              </a:rPr>
            </a:br>
            <a:endParaRPr lang="pl-PL" sz="3600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986288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3551274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1" y="-6198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Bender" panose="02000503020000020004" pitchFamily="50" charset="-18"/>
              </a:rPr>
              <a:t>CONTACT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Hemitech….</a:t>
            </a: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219</Words>
  <Application>Microsoft Office PowerPoint</Application>
  <PresentationFormat>Panoramiczny</PresentationFormat>
  <Paragraphs>39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9</vt:i4>
      </vt:variant>
    </vt:vector>
  </HeadingPairs>
  <TitlesOfParts>
    <vt:vector size="17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DAISY ZONE </vt:lpstr>
      <vt:lpstr>DAISY ZONE </vt:lpstr>
      <vt:lpstr>DAISY ZONE </vt:lpstr>
      <vt:lpstr>DAISY ZONE </vt:lpstr>
      <vt:lpstr>Prezentacja programu PowerPoint</vt:lpstr>
      <vt:lpstr>Prezentacja programu PowerPoint</vt:lpstr>
      <vt:lpstr>CONTACT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Michał Pajączek</cp:lastModifiedBy>
  <cp:revision>48</cp:revision>
  <dcterms:created xsi:type="dcterms:W3CDTF">2017-03-16T16:02:31Z</dcterms:created>
  <dcterms:modified xsi:type="dcterms:W3CDTF">2017-03-30T07:47:44Z</dcterms:modified>
</cp:coreProperties>
</file>