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57" r:id="rId4"/>
    <p:sldId id="265" r:id="rId5"/>
    <p:sldId id="261" r:id="rId6"/>
    <p:sldId id="262" r:id="rId7"/>
    <p:sldId id="263" r:id="rId8"/>
    <p:sldId id="260" r:id="rId9"/>
    <p:sldId id="259" r:id="rId10"/>
    <p:sldId id="264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D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70" d="100"/>
          <a:sy n="70" d="100"/>
        </p:scale>
        <p:origin x="71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745884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2206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4121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49864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4269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823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238214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4037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3771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>
                <a:solidFill>
                  <a:prstClr val="black"/>
                </a:solidFill>
              </a:rPr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50380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8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2228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2722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7507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>
                <a:solidFill>
                  <a:prstClr val="black"/>
                </a:solidFill>
              </a:rPr>
              <a:pPr/>
              <a:t>2017-04-24</a:t>
            </a:fld>
            <a:endParaRPr lang="pl-PL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>
                <a:solidFill>
                  <a:prstClr val="black"/>
                </a:solidFill>
              </a:rPr>
              <a:pPr/>
              <a:t>‹#›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302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3038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8982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0615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5977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>
            <a:alpha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lvl1pPr>
          </a:lstStyle>
          <a:p>
            <a:r>
              <a:rPr lang="pl-PL" dirty="0"/>
              <a:t>Copyright MAGO &amp; Hemitech 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1799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pl-PL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1308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C03BD90-D899-4480-966F-1AD5018142EA}" type="datetimeFigureOut">
              <a:rPr lang="pl-PL" smtClean="0"/>
              <a:t>2017-04-24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1B79E8A-BDAF-48EB-AF12-6B905359397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2220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1240665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93" y="-4867696"/>
            <a:ext cx="9881015" cy="1580962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extBox 9"/>
          <p:cNvSpPr txBox="1"/>
          <p:nvPr userDrawn="1"/>
        </p:nvSpPr>
        <p:spPr>
          <a:xfrm>
            <a:off x="383891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l-PL" sz="1000" dirty="0">
                <a:solidFill>
                  <a:schemeClr val="bg1">
                    <a:lumMod val="75000"/>
                  </a:scheme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schemeClr val="bg1">
                  <a:lumMod val="75000"/>
                </a:scheme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737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463" y="-78818"/>
            <a:ext cx="12426042" cy="7827587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-295275" y="-542478"/>
            <a:ext cx="12858750" cy="7762875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5363" y="-542478"/>
            <a:ext cx="12768942" cy="908754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-122464" y="6311900"/>
            <a:ext cx="12426043" cy="750207"/>
          </a:xfrm>
          <a:prstGeom prst="rect">
            <a:avLst/>
          </a:prstGeom>
          <a:solidFill>
            <a:schemeClr val="bg2">
              <a:lumMod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86614" y="6457890"/>
            <a:ext cx="2010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1000" dirty="0">
                <a:solidFill>
                  <a:prstClr val="white">
                    <a:lumMod val="75000"/>
                  </a:prstClr>
                </a:solidFill>
                <a:latin typeface="Bariol Regular" panose="02000506040000020003" pitchFamily="50" charset="0"/>
              </a:rPr>
              <a:t>Copyright MAGO &amp; Hemitech 2017</a:t>
            </a:r>
          </a:p>
          <a:p>
            <a:endParaRPr lang="pl-PL" sz="1000" dirty="0">
              <a:solidFill>
                <a:prstClr val="white">
                  <a:lumMod val="75000"/>
                </a:prstClr>
              </a:solidFill>
              <a:latin typeface="Bariol Regular" panose="02000506040000020003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61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79382" y="2275367"/>
            <a:ext cx="5433237" cy="2222205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524000" y="1041400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Cyrl-AZ" b="1" i="1" dirty="0">
                <a:latin typeface="+mn-lt"/>
              </a:rPr>
              <a:t>Зона</a:t>
            </a:r>
            <a:r>
              <a:rPr lang="pl-PL" b="1" i="1" dirty="0">
                <a:latin typeface="+mn-lt"/>
              </a:rPr>
              <a:t> DAISY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260" y="1257299"/>
            <a:ext cx="3225481" cy="516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50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8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8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42"/>
          <a:stretch/>
        </p:blipFill>
        <p:spPr>
          <a:xfrm>
            <a:off x="514349" y="382799"/>
            <a:ext cx="7045791" cy="558258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428" y="382799"/>
            <a:ext cx="4033272" cy="3025427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07"/>
          <a:stretch/>
        </p:blipFill>
        <p:spPr>
          <a:xfrm>
            <a:off x="7663428" y="3511245"/>
            <a:ext cx="4033272" cy="2454135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419440593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28141" y="373438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az-Cyrl-AZ" sz="6000" b="1" i="1" dirty="0">
                <a:latin typeface="+mn-lt"/>
              </a:rPr>
              <a:t>Зона</a:t>
            </a:r>
            <a:r>
              <a:rPr lang="pl-PL" sz="6000" b="1" i="1" dirty="0">
                <a:latin typeface="+mn-lt"/>
              </a:rPr>
              <a:t> DAISY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11521494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dirty="0">
                <a:latin typeface="Bariol Bold" panose="02000506040000020003" pitchFamily="50" charset="0"/>
              </a:rPr>
              <a:t>Выгоды</a:t>
            </a:r>
            <a:r>
              <a:rPr lang="pl-PL" sz="4000" dirty="0">
                <a:latin typeface="Bariol Bold" panose="02000506040000020003" pitchFamily="50" charset="0"/>
              </a:rPr>
              <a:t>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Благодаря конструкции, в которой оператор имеет свое место «внутри» зоны касс самообслуживания, клиент всегда может обратиться за помощу</a:t>
            </a:r>
            <a:endParaRPr lang="pl-PL" sz="20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Современный дизайн положительно влияет на внешний вид магазина</a:t>
            </a:r>
            <a:endParaRPr lang="pl-PL" sz="20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Пульт управления </a:t>
            </a:r>
            <a:r>
              <a:rPr lang="pl-PL" sz="2000" dirty="0" err="1"/>
              <a:t>Spinakerr</a:t>
            </a:r>
            <a:r>
              <a:rPr lang="pl-PL" sz="2000" dirty="0"/>
              <a:t> </a:t>
            </a:r>
            <a:r>
              <a:rPr lang="ru-RU" sz="2000" dirty="0"/>
              <a:t>и разделение процесса сканировки от осуществления оплаты, позволяют предложить самую оптимальную для клиента конфогурацию бокса</a:t>
            </a:r>
            <a:endParaRPr lang="pl-PL" sz="20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Возможность введения (дополнительно) оплаты наличными (в панели оператора)</a:t>
            </a:r>
            <a:endParaRPr lang="pl-PL" sz="20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Программное обеспечение</a:t>
            </a:r>
            <a:r>
              <a:rPr lang="pl-PL" sz="2000" dirty="0"/>
              <a:t> SCO </a:t>
            </a:r>
            <a:r>
              <a:rPr lang="ru-RU" sz="2000" dirty="0"/>
              <a:t>было оптимизированое для быстрого сканирования товаров, благодаря чему можно ускорить обслуживание клиентов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403688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9130" y="365125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pl-PL" sz="6000" b="1" i="1" dirty="0">
                <a:latin typeface="+mn-lt"/>
              </a:rPr>
              <a:t>  </a:t>
            </a:r>
            <a:r>
              <a:rPr lang="az-Cyrl-AZ" sz="6000" b="1" i="1" dirty="0">
                <a:latin typeface="+mn-lt"/>
              </a:rPr>
              <a:t>Зона</a:t>
            </a:r>
            <a:r>
              <a:rPr lang="pl-PL" sz="6000" b="1" i="1" dirty="0">
                <a:latin typeface="+mn-lt"/>
              </a:rPr>
              <a:t> DAISY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709" y="1868488"/>
            <a:ext cx="1800225" cy="180022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800" y="1868269"/>
            <a:ext cx="1800000" cy="180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191500"/>
            <a:ext cx="4123426" cy="412342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1667" y="6524771"/>
            <a:ext cx="3976777" cy="397677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9130" y="1287396"/>
            <a:ext cx="6109769" cy="40472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dirty="0"/>
              <a:t>Схема процесса</a:t>
            </a:r>
            <a:r>
              <a:rPr lang="pl-PL" sz="4000" dirty="0"/>
              <a:t>:</a:t>
            </a:r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az-Cyrl-AZ" sz="3200" dirty="0"/>
              <a:t>Покупка</a:t>
            </a:r>
            <a:endParaRPr lang="pl-PL" sz="32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az-Cyrl-AZ" sz="3200" dirty="0"/>
              <a:t>Выбор кассы</a:t>
            </a:r>
            <a:endParaRPr lang="pl-PL" sz="32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az-Cyrl-AZ" sz="3200" dirty="0"/>
              <a:t>Сканировка товаров</a:t>
            </a:r>
            <a:endParaRPr lang="pl-PL" sz="3200" dirty="0"/>
          </a:p>
          <a:p>
            <a:pPr marL="990600" lvl="1" indent="-533400" defTabSz="540000">
              <a:spcBef>
                <a:spcPts val="600"/>
              </a:spcBef>
              <a:buFont typeface="+mj-lt"/>
              <a:buAutoNum type="arabicPeriod"/>
            </a:pPr>
            <a:r>
              <a:rPr lang="az-Cyrl-AZ" sz="3200" dirty="0"/>
              <a:t>Оплата</a:t>
            </a:r>
            <a:r>
              <a:rPr lang="pl-PL" sz="3200" dirty="0"/>
              <a:t> </a:t>
            </a:r>
          </a:p>
          <a:p>
            <a:pPr marL="990600" lvl="1" indent="-533400">
              <a:spcBef>
                <a:spcPts val="600"/>
              </a:spcBef>
              <a:buFont typeface="+mj-lt"/>
              <a:buAutoNum type="arabicPeriod"/>
            </a:pPr>
            <a:r>
              <a:rPr lang="ru-RU" sz="3200" dirty="0"/>
              <a:t>Сканировка кода QR и выход из зоны</a:t>
            </a:r>
            <a:endParaRPr lang="pl-PL" sz="4000" dirty="0"/>
          </a:p>
        </p:txBody>
      </p:sp>
      <p:grpSp>
        <p:nvGrpSpPr>
          <p:cNvPr id="11" name="Group 10"/>
          <p:cNvGrpSpPr/>
          <p:nvPr/>
        </p:nvGrpSpPr>
        <p:grpSpPr>
          <a:xfrm>
            <a:off x="7361804" y="1618529"/>
            <a:ext cx="1080000" cy="1080000"/>
            <a:chOff x="6945702" y="2449652"/>
            <a:chExt cx="3629567" cy="362956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5702" y="2449652"/>
              <a:ext cx="3629567" cy="362956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1293" y="2840056"/>
              <a:ext cx="719481" cy="719481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7010400" y="1618529"/>
            <a:ext cx="3770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8840673" y="2033271"/>
            <a:ext cx="4635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2.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1804" y="3161797"/>
            <a:ext cx="1080000" cy="10800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7010400" y="3095584"/>
            <a:ext cx="4488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3.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9217764" y="3941154"/>
            <a:ext cx="2212088" cy="1081618"/>
            <a:chOff x="9217764" y="4068827"/>
            <a:chExt cx="2212088" cy="1081618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17764" y="4068827"/>
              <a:ext cx="1080000" cy="10800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49852" y="4070445"/>
              <a:ext cx="1080000" cy="1080000"/>
            </a:xfrm>
            <a:prstGeom prst="rect">
              <a:avLst/>
            </a:prstGeom>
          </p:spPr>
        </p:pic>
      </p:grpSp>
      <p:sp>
        <p:nvSpPr>
          <p:cNvPr id="21" name="TextBox 20"/>
          <p:cNvSpPr txBox="1"/>
          <p:nvPr/>
        </p:nvSpPr>
        <p:spPr>
          <a:xfrm>
            <a:off x="8840673" y="3917716"/>
            <a:ext cx="4560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4.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94" y="4705458"/>
            <a:ext cx="1080000" cy="10800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05743" y="4705065"/>
            <a:ext cx="4536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>
                <a:latin typeface="Bariol Bold" panose="02000506040000020003" pitchFamily="50" charset="0"/>
              </a:rPr>
              <a:t>5.</a:t>
            </a:r>
          </a:p>
        </p:txBody>
      </p:sp>
    </p:spTree>
    <p:extLst>
      <p:ext uri="{BB962C8B-B14F-4D97-AF65-F5344CB8AC3E}">
        <p14:creationId xmlns:p14="http://schemas.microsoft.com/office/powerpoint/2010/main" val="38906218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4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9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2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6700"/>
                            </p:stCondLst>
                            <p:childTnLst>
                              <p:par>
                                <p:cTn id="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3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8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23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6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9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32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786330" y="381750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az-Cyrl-AZ" sz="6000" b="1" i="1" dirty="0">
                <a:latin typeface="+mn-lt"/>
              </a:rPr>
              <a:t>Зона</a:t>
            </a:r>
            <a:r>
              <a:rPr lang="pl-PL" sz="6000" b="1" i="1" dirty="0">
                <a:latin typeface="+mn-lt"/>
              </a:rPr>
              <a:t> DAISY</a:t>
            </a:r>
            <a:br>
              <a:rPr lang="pl-PL" b="1" dirty="0">
                <a:latin typeface="+mn-lt"/>
              </a:rPr>
            </a:br>
            <a:endParaRPr lang="pl-PL" b="1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8033820" cy="4632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>
                <a:latin typeface="Bariol Bold" panose="02000506040000020003" pitchFamily="50" charset="0"/>
              </a:rPr>
              <a:t>Возможности системы</a:t>
            </a:r>
            <a:r>
              <a:rPr lang="pl-PL" sz="4000" dirty="0">
                <a:latin typeface="Bariol Bold" panose="02000506040000020003" pitchFamily="50" charset="0"/>
              </a:rPr>
              <a:t>: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Подключене нескольких рабочих мест</a:t>
            </a:r>
            <a:endParaRPr lang="pl-PL" sz="20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Многие варианты панели оператора – </a:t>
            </a:r>
            <a:r>
              <a:rPr lang="pl-PL" sz="2000" dirty="0" err="1"/>
              <a:t>Spinakerr</a:t>
            </a:r>
            <a:r>
              <a:rPr lang="ru-RU" sz="2000" dirty="0"/>
              <a:t> – с обслуживанием оплаты наличными и без, с одним или двумя мониторами</a:t>
            </a:r>
            <a:r>
              <a:rPr lang="pl-PL" sz="2000" dirty="0"/>
              <a:t> 8', 10‘</a:t>
            </a:r>
            <a:r>
              <a:rPr lang="ru-RU" sz="2000" dirty="0"/>
              <a:t> или </a:t>
            </a:r>
            <a:r>
              <a:rPr lang="pl-PL" sz="2000" dirty="0"/>
              <a:t>12'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Система приема оплаты наличными интегрированная с пултом оператора</a:t>
            </a:r>
            <a:endParaRPr lang="pl-PL" sz="20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Несколько вариантов весов </a:t>
            </a:r>
            <a:r>
              <a:rPr lang="pl-PL" sz="2000" dirty="0"/>
              <a:t>(</a:t>
            </a:r>
            <a:r>
              <a:rPr lang="ru-RU" sz="2000" dirty="0"/>
              <a:t>платформа</a:t>
            </a:r>
            <a:r>
              <a:rPr lang="pl-PL" sz="2000" dirty="0"/>
              <a:t> 100 </a:t>
            </a:r>
            <a:r>
              <a:rPr lang="ru-RU" sz="2000" dirty="0"/>
              <a:t>кг</a:t>
            </a:r>
            <a:r>
              <a:rPr lang="pl-PL" sz="2000" dirty="0"/>
              <a:t>, 2 </a:t>
            </a:r>
            <a:r>
              <a:rPr lang="ru-RU" sz="2000" dirty="0"/>
              <a:t>крючки для пакетов</a:t>
            </a:r>
            <a:r>
              <a:rPr lang="pl-PL" sz="2000" dirty="0"/>
              <a:t>, 3 </a:t>
            </a:r>
            <a:r>
              <a:rPr lang="ru-RU" sz="2000" dirty="0"/>
              <a:t>весы с пакетодерчателями</a:t>
            </a:r>
            <a:r>
              <a:rPr lang="pl-PL" sz="2000" dirty="0"/>
              <a:t>)</a:t>
            </a:r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Возмоцность подключения системы оплаты наличными</a:t>
            </a:r>
            <a:endParaRPr lang="pl-PL" sz="20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Гаранция эргономики как для тележек, так и корзин</a:t>
            </a:r>
            <a:endParaRPr lang="pl-PL" sz="2000" dirty="0"/>
          </a:p>
          <a:p>
            <a:pPr marL="714375" lvl="1" indent="-257175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612000" algn="l"/>
              </a:tabLst>
            </a:pPr>
            <a:r>
              <a:rPr lang="ru-RU" sz="2000" dirty="0"/>
              <a:t>Различные цветовые варианты</a:t>
            </a: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21075692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4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7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1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8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7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7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74428" y="283018"/>
            <a:ext cx="5199321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36206" y="332286"/>
            <a:ext cx="11020425" cy="1325563"/>
          </a:xfrm>
        </p:spPr>
        <p:txBody>
          <a:bodyPr>
            <a:normAutofit fontScale="90000"/>
          </a:bodyPr>
          <a:lstStyle/>
          <a:p>
            <a:r>
              <a:rPr lang="az-Cyrl-AZ" sz="6000" b="1" i="1" dirty="0">
                <a:latin typeface="+mn-lt"/>
              </a:rPr>
              <a:t>Зона</a:t>
            </a:r>
            <a:r>
              <a:rPr lang="pl-PL" sz="6000" b="1" i="1" dirty="0">
                <a:latin typeface="+mn-lt"/>
              </a:rPr>
              <a:t> DAISY</a:t>
            </a:r>
            <a:br>
              <a:rPr lang="pl-PL" b="1" dirty="0">
                <a:latin typeface="+mn-lt"/>
              </a:rPr>
            </a:br>
            <a:endParaRPr lang="pl-PL" b="1" i="1" dirty="0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1290859"/>
            <a:ext cx="5705475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z-Cyrl-AZ" sz="4000" dirty="0"/>
              <a:t>Резюме</a:t>
            </a:r>
            <a:r>
              <a:rPr lang="pl-PL" sz="4000" dirty="0"/>
              <a:t>:</a:t>
            </a:r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az-Cyrl-AZ" sz="3200" dirty="0"/>
              <a:t>Многие конфигурации</a:t>
            </a:r>
            <a:endParaRPr lang="pl-PL" sz="3200" dirty="0"/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ru-RU" sz="3200" dirty="0"/>
              <a:t>Обслуживание зоны Checkout начиная со сканировки, платежи, до выхода клиента из магазина</a:t>
            </a:r>
            <a:endParaRPr lang="pl-PL" sz="3200" dirty="0"/>
          </a:p>
          <a:p>
            <a:pPr marL="893763" lvl="1" indent="-436563">
              <a:buFont typeface="Arial" panose="020B0604020202020204" pitchFamily="34" charset="0"/>
              <a:buChar char="•"/>
            </a:pPr>
            <a:r>
              <a:rPr lang="az-Cyrl-AZ" sz="3200" dirty="0"/>
              <a:t>Экономически оптимальное решение</a:t>
            </a:r>
            <a:endParaRPr lang="pl-PL" sz="4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4" t="8095" r="6126" b="9311"/>
          <a:stretch/>
        </p:blipFill>
        <p:spPr>
          <a:xfrm>
            <a:off x="7356214" y="430015"/>
            <a:ext cx="4091557" cy="290125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23"/>
          <a:stretch/>
        </p:blipFill>
        <p:spPr>
          <a:xfrm>
            <a:off x="7356214" y="3429000"/>
            <a:ext cx="4091557" cy="2489201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7619847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10438" y="1622912"/>
            <a:ext cx="5638798" cy="3171824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" t="8112" r="1267" b="1074"/>
          <a:stretch/>
        </p:blipFill>
        <p:spPr>
          <a:xfrm>
            <a:off x="504825" y="389426"/>
            <a:ext cx="7934325" cy="5638798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sp>
        <p:nvSpPr>
          <p:cNvPr id="5" name="Rectangle 5"/>
          <p:cNvSpPr/>
          <p:nvPr/>
        </p:nvSpPr>
        <p:spPr>
          <a:xfrm>
            <a:off x="504825" y="389425"/>
            <a:ext cx="6472750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20" y="389425"/>
            <a:ext cx="10556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Cyrl-AZ" sz="2800" b="1" i="1" dirty="0">
                <a:latin typeface="+mn-lt"/>
              </a:rPr>
              <a:t>Другие возможные конфикурации </a:t>
            </a:r>
            <a:r>
              <a:rPr lang="pl-PL" sz="2800" b="1" i="1" dirty="0">
                <a:latin typeface="+mn-lt"/>
              </a:rPr>
              <a:t>SCO</a:t>
            </a:r>
            <a:br>
              <a:rPr lang="pl-PL" sz="2800" dirty="0">
                <a:latin typeface="+mn-lt"/>
              </a:rPr>
            </a:br>
            <a:endParaRPr lang="pl-PL" sz="28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9075567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49" y="375101"/>
            <a:ext cx="7543515" cy="565763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3" r="-1" b="1915"/>
          <a:stretch/>
        </p:blipFill>
        <p:spPr>
          <a:xfrm>
            <a:off x="8124825" y="2792901"/>
            <a:ext cx="3543523" cy="3239836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4" r="5169"/>
          <a:stretch/>
        </p:blipFill>
        <p:spPr>
          <a:xfrm>
            <a:off x="8124825" y="375101"/>
            <a:ext cx="3543524" cy="2321565"/>
          </a:xfrm>
          <a:prstGeom prst="rect">
            <a:avLst/>
          </a:prstGeom>
          <a:ln w="101600">
            <a:solidFill>
              <a:schemeClr val="tx1">
                <a:lumMod val="85000"/>
                <a:lumOff val="15000"/>
              </a:schemeClr>
            </a:solidFill>
            <a:miter lim="800000"/>
          </a:ln>
        </p:spPr>
      </p:pic>
      <p:sp>
        <p:nvSpPr>
          <p:cNvPr id="5" name="Rectangle 5"/>
          <p:cNvSpPr/>
          <p:nvPr/>
        </p:nvSpPr>
        <p:spPr>
          <a:xfrm>
            <a:off x="504825" y="389425"/>
            <a:ext cx="6472750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38620" y="389425"/>
            <a:ext cx="1055658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z-Cyrl-AZ" sz="2800" b="1" i="1" dirty="0">
                <a:latin typeface="+mn-lt"/>
              </a:rPr>
              <a:t>Другие возможные конфикурации </a:t>
            </a:r>
            <a:r>
              <a:rPr lang="pl-PL" sz="2800" b="1" i="1" dirty="0">
                <a:latin typeface="+mn-lt"/>
              </a:rPr>
              <a:t>SCO</a:t>
            </a:r>
            <a:br>
              <a:rPr lang="pl-PL" sz="2800" dirty="0">
                <a:latin typeface="+mn-lt"/>
              </a:rPr>
            </a:br>
            <a:endParaRPr lang="pl-PL" sz="28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862883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74427" y="1314376"/>
            <a:ext cx="4032652" cy="903767"/>
          </a:xfrm>
          <a:prstGeom prst="rect">
            <a:avLst/>
          </a:prstGeom>
          <a:solidFill>
            <a:srgbClr val="FF3D23"/>
          </a:solidFill>
          <a:ln w="10160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81" y="-619868"/>
            <a:ext cx="4363028" cy="69811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536949" y="1402915"/>
            <a:ext cx="5766870" cy="1325563"/>
          </a:xfrm>
        </p:spPr>
        <p:txBody>
          <a:bodyPr>
            <a:normAutofit fontScale="90000"/>
          </a:bodyPr>
          <a:lstStyle/>
          <a:p>
            <a:r>
              <a:rPr lang="az-Cyrl-AZ" sz="6000" b="1" i="1" dirty="0">
                <a:latin typeface="+mn-lt"/>
              </a:rPr>
              <a:t>КОНТАКТ</a:t>
            </a:r>
            <a:br>
              <a:rPr lang="pl-PL" dirty="0">
                <a:latin typeface="Bariol Regular" panose="02000506040000020003" pitchFamily="50" charset="0"/>
              </a:rPr>
            </a:br>
            <a:endParaRPr lang="pl-PL" b="1" i="1" dirty="0">
              <a:latin typeface="Bender" panose="02000503020000020004" pitchFamily="50" charset="-1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9130" y="3429000"/>
            <a:ext cx="57668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>
                <a:latin typeface="Bariol Bold" panose="02000506040000020003" pitchFamily="50" charset="0"/>
              </a:rPr>
              <a:t>Hemitech….</a:t>
            </a:r>
          </a:p>
        </p:txBody>
      </p:sp>
    </p:spTree>
    <p:extLst>
      <p:ext uri="{BB962C8B-B14F-4D97-AF65-F5344CB8AC3E}">
        <p14:creationId xmlns:p14="http://schemas.microsoft.com/office/powerpoint/2010/main" val="22663256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932</TotalTime>
  <Words>224</Words>
  <Application>Microsoft Office PowerPoint</Application>
  <PresentationFormat>Panoramiczny</PresentationFormat>
  <Paragraphs>38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9</vt:i4>
      </vt:variant>
    </vt:vector>
  </HeadingPairs>
  <TitlesOfParts>
    <vt:vector size="17" baseType="lpstr">
      <vt:lpstr>Arial</vt:lpstr>
      <vt:lpstr>Bariol Bold</vt:lpstr>
      <vt:lpstr>Bariol Regular</vt:lpstr>
      <vt:lpstr>Bender</vt:lpstr>
      <vt:lpstr>Calibri</vt:lpstr>
      <vt:lpstr>Calibri Light</vt:lpstr>
      <vt:lpstr>Office Theme</vt:lpstr>
      <vt:lpstr>1_Office Theme</vt:lpstr>
      <vt:lpstr>Prezentacja programu PowerPoint</vt:lpstr>
      <vt:lpstr>Prezentacja programu PowerPoint</vt:lpstr>
      <vt:lpstr>Зона DAISY </vt:lpstr>
      <vt:lpstr>  Зона DAISY </vt:lpstr>
      <vt:lpstr>Зона DAISY </vt:lpstr>
      <vt:lpstr>Зона DAISY </vt:lpstr>
      <vt:lpstr>Prezentacja programu PowerPoint</vt:lpstr>
      <vt:lpstr>Prezentacja programu PowerPoint</vt:lpstr>
      <vt:lpstr>КОНТАКТ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Beton</dc:creator>
  <cp:lastModifiedBy>Cezary Głowiński</cp:lastModifiedBy>
  <cp:revision>54</cp:revision>
  <dcterms:created xsi:type="dcterms:W3CDTF">2017-03-16T16:02:31Z</dcterms:created>
  <dcterms:modified xsi:type="dcterms:W3CDTF">2017-04-24T08:57:19Z</dcterms:modified>
</cp:coreProperties>
</file>