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2" r:id="rId7"/>
    <p:sldId id="263" r:id="rId8"/>
    <p:sldId id="260" r:id="rId9"/>
    <p:sldId id="259" r:id="rId10"/>
    <p:sldId id="264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63" y="-78818"/>
            <a:ext cx="12426042" cy="782758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95275" y="-542478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z-Cyrl-AZ" b="1" i="1" dirty="0">
                <a:latin typeface="+mn-lt"/>
              </a:rPr>
              <a:t>Зона</a:t>
            </a:r>
            <a:r>
              <a:rPr lang="pl-PL" b="1" i="1" dirty="0">
                <a:latin typeface="+mn-lt"/>
              </a:rPr>
              <a:t> DAISY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/>
          <a:stretch/>
        </p:blipFill>
        <p:spPr>
          <a:xfrm>
            <a:off x="514349" y="382799"/>
            <a:ext cx="7045791" cy="558258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8" y="382799"/>
            <a:ext cx="403327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7"/>
          <a:stretch/>
        </p:blipFill>
        <p:spPr>
          <a:xfrm>
            <a:off x="7663428" y="3511245"/>
            <a:ext cx="4033272" cy="245413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28141" y="373438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az-Cyrl-AZ" sz="6000" b="1" i="1" dirty="0">
                <a:latin typeface="+mn-lt"/>
              </a:rPr>
              <a:t>Зона</a:t>
            </a:r>
            <a:r>
              <a:rPr lang="pl-PL" sz="6000" b="1" i="1" dirty="0">
                <a:latin typeface="+mn-lt"/>
              </a:rPr>
              <a:t>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>
                <a:latin typeface="Bariol Bold" panose="02000506040000020003" pitchFamily="50" charset="0"/>
              </a:rPr>
              <a:t>Выгоды</a:t>
            </a:r>
            <a:r>
              <a:rPr lang="pl-PL" sz="4000" dirty="0">
                <a:latin typeface="Bariol Bold" panose="02000506040000020003" pitchFamily="50" charset="0"/>
              </a:rPr>
              <a:t>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Благодаря конструкции, в которой оператор имеет свое место «внутри» зоны касс самообслуживания, клиент всегда может обратиться за помощу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Современный дизайн положительно влияет на внешний вид магазина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Пульт управления </a:t>
            </a:r>
            <a:r>
              <a:rPr lang="pl-PL" sz="2000" dirty="0" err="1"/>
              <a:t>Spinakerr</a:t>
            </a:r>
            <a:r>
              <a:rPr lang="pl-PL" sz="2000" dirty="0"/>
              <a:t> </a:t>
            </a:r>
            <a:r>
              <a:rPr lang="ru-RU" sz="2000" dirty="0"/>
              <a:t>и разделение процесса сканировки от осуществления оплаты, позволяют предложить самую оптимальную для клиента конфогурацию бокса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Возможность введения (дополнительно) оплаты наличными (в панели оператора)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Программное обеспечение</a:t>
            </a:r>
            <a:r>
              <a:rPr lang="pl-PL" sz="2000" dirty="0"/>
              <a:t> SCO </a:t>
            </a:r>
            <a:r>
              <a:rPr lang="ru-RU" sz="2000" dirty="0"/>
              <a:t>было оптимизированое для быстрого сканирования товаров, благодаря чему можно ускорить обслуживание клиентов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+mn-lt"/>
              </a:rPr>
              <a:t>  </a:t>
            </a:r>
            <a:r>
              <a:rPr lang="az-Cyrl-AZ" sz="6000" b="1" i="1" dirty="0">
                <a:latin typeface="+mn-lt"/>
              </a:rPr>
              <a:t>Зона</a:t>
            </a:r>
            <a:r>
              <a:rPr lang="pl-PL" sz="6000" b="1" i="1" dirty="0">
                <a:latin typeface="+mn-lt"/>
              </a:rPr>
              <a:t>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709" y="1868488"/>
            <a:ext cx="1800225" cy="18002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800" y="1868269"/>
            <a:ext cx="1800000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87396"/>
            <a:ext cx="6109769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/>
              <a:t>Схема процесса</a:t>
            </a:r>
            <a:r>
              <a:rPr lang="pl-PL" sz="4000" dirty="0"/>
              <a:t>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3200" dirty="0"/>
              <a:t>Покупка</a:t>
            </a:r>
            <a:endParaRPr lang="pl-PL" sz="32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3200" dirty="0"/>
              <a:t>Выбор кассы</a:t>
            </a:r>
            <a:endParaRPr lang="pl-PL" sz="32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3200" dirty="0"/>
              <a:t>Сканировка товаров</a:t>
            </a:r>
            <a:endParaRPr lang="pl-PL" sz="32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3200" dirty="0"/>
              <a:t>Оплата</a:t>
            </a:r>
            <a:r>
              <a:rPr lang="pl-PL" sz="3200" dirty="0"/>
              <a:t> 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ru-RU" sz="3200" dirty="0"/>
              <a:t>Сканировка кода QR и выход из зоны</a:t>
            </a:r>
            <a:endParaRPr lang="pl-PL" sz="4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361804" y="1618529"/>
            <a:ext cx="1080000" cy="1080000"/>
            <a:chOff x="6945702" y="2449652"/>
            <a:chExt cx="3629567" cy="362956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5702" y="2449652"/>
              <a:ext cx="3629567" cy="36295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1293" y="2840056"/>
              <a:ext cx="719481" cy="71948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7010400" y="1618529"/>
            <a:ext cx="37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40673" y="20332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2.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804" y="3161797"/>
            <a:ext cx="1080000" cy="108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10400" y="3095584"/>
            <a:ext cx="44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3.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217764" y="3941154"/>
            <a:ext cx="2212088" cy="1081618"/>
            <a:chOff x="9217764" y="4068827"/>
            <a:chExt cx="2212088" cy="10816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7764" y="4068827"/>
              <a:ext cx="1080000" cy="1080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9852" y="4070445"/>
              <a:ext cx="1080000" cy="1080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840673" y="3917716"/>
            <a:ext cx="45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4.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94" y="4705458"/>
            <a:ext cx="1080000" cy="108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5743" y="4705065"/>
            <a:ext cx="45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4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3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8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3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6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9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2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6330" y="381750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az-Cyrl-AZ" sz="6000" b="1" i="1" dirty="0">
                <a:latin typeface="+mn-lt"/>
              </a:rPr>
              <a:t>Зона</a:t>
            </a:r>
            <a:r>
              <a:rPr lang="pl-PL" sz="6000" b="1" i="1" dirty="0">
                <a:latin typeface="+mn-lt"/>
              </a:rPr>
              <a:t> DAISY</a:t>
            </a:r>
            <a:br>
              <a:rPr lang="pl-PL" b="1" dirty="0">
                <a:latin typeface="+mn-lt"/>
              </a:rPr>
            </a:br>
            <a:endParaRPr lang="pl-PL" b="1" i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803382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Bariol Bold" panose="02000506040000020003" pitchFamily="50" charset="0"/>
              </a:rPr>
              <a:t>Возможности системы</a:t>
            </a:r>
            <a:r>
              <a:rPr lang="pl-PL" sz="4000" dirty="0">
                <a:latin typeface="Bariol Bold" panose="02000506040000020003" pitchFamily="50" charset="0"/>
              </a:rPr>
              <a:t>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Подключене нескольких рабочих мест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Многие варианты панели оператора – </a:t>
            </a:r>
            <a:r>
              <a:rPr lang="pl-PL" sz="2000" dirty="0" err="1"/>
              <a:t>Spinakerr</a:t>
            </a:r>
            <a:r>
              <a:rPr lang="ru-RU" sz="2000" dirty="0"/>
              <a:t> – с обслуживанием оплаты наличными и без, с одним или двумя мониторами</a:t>
            </a:r>
            <a:r>
              <a:rPr lang="pl-PL" sz="2000" dirty="0"/>
              <a:t> 8', 10‘</a:t>
            </a:r>
            <a:r>
              <a:rPr lang="ru-RU" sz="2000" dirty="0"/>
              <a:t> или </a:t>
            </a:r>
            <a:r>
              <a:rPr lang="pl-PL" sz="2000" dirty="0"/>
              <a:t>12'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Система приема оплаты наличными интегрированная с пултом оператора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Несколько вариантов весов </a:t>
            </a:r>
            <a:r>
              <a:rPr lang="pl-PL" sz="2000" dirty="0"/>
              <a:t>(</a:t>
            </a:r>
            <a:r>
              <a:rPr lang="ru-RU" sz="2000" dirty="0"/>
              <a:t>платформа</a:t>
            </a:r>
            <a:r>
              <a:rPr lang="pl-PL" sz="2000" dirty="0"/>
              <a:t> 100 </a:t>
            </a:r>
            <a:r>
              <a:rPr lang="ru-RU" sz="2000" dirty="0"/>
              <a:t>кг</a:t>
            </a:r>
            <a:r>
              <a:rPr lang="pl-PL" sz="2000" dirty="0"/>
              <a:t>, 2 </a:t>
            </a:r>
            <a:r>
              <a:rPr lang="ru-RU" sz="2000" dirty="0"/>
              <a:t>крючки для пакетов</a:t>
            </a:r>
            <a:r>
              <a:rPr lang="pl-PL" sz="2000" dirty="0"/>
              <a:t>, 3 </a:t>
            </a:r>
            <a:r>
              <a:rPr lang="ru-RU" sz="2000" dirty="0"/>
              <a:t>весы с пакетодерчателями</a:t>
            </a:r>
            <a:r>
              <a:rPr lang="pl-PL" sz="2000" dirty="0"/>
              <a:t>)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Возмоцность подключения системы оплаты наличными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Гаранция эргономики как для тележек, так и корзин</a:t>
            </a:r>
            <a:endParaRPr lang="pl-PL" sz="20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000" dirty="0"/>
              <a:t>Различные цветовые варианты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107569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6206" y="332286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az-Cyrl-AZ" sz="6000" b="1" i="1" dirty="0">
                <a:latin typeface="+mn-lt"/>
              </a:rPr>
              <a:t>Зона</a:t>
            </a:r>
            <a:r>
              <a:rPr lang="pl-PL" sz="6000" b="1" i="1" dirty="0">
                <a:latin typeface="+mn-lt"/>
              </a:rPr>
              <a:t> DAISY</a:t>
            </a:r>
            <a:br>
              <a:rPr lang="pl-PL" b="1" dirty="0">
                <a:latin typeface="+mn-lt"/>
              </a:rPr>
            </a:br>
            <a:endParaRPr lang="pl-PL" b="1" i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570547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/>
              <a:t>Резюме</a:t>
            </a:r>
            <a:r>
              <a:rPr lang="pl-PL" sz="4000" dirty="0"/>
              <a:t>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az-Cyrl-AZ" sz="3200" dirty="0"/>
              <a:t>Многие конфигурации</a:t>
            </a:r>
            <a:endParaRPr lang="pl-PL" sz="3200" dirty="0"/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ru-RU" sz="3200" dirty="0"/>
              <a:t>Обслуживание зоны Checkout начиная со сканировки, платежи, до выхода клиента из магазина</a:t>
            </a:r>
            <a:endParaRPr lang="pl-PL" sz="3200" dirty="0"/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az-Cyrl-AZ" sz="3200" dirty="0"/>
              <a:t>Экономически оптимальное решение</a:t>
            </a:r>
            <a:endParaRPr lang="pl-PL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0438" y="1622912"/>
            <a:ext cx="5638798" cy="3171824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" t="8112" r="1267" b="1074"/>
          <a:stretch/>
        </p:blipFill>
        <p:spPr>
          <a:xfrm>
            <a:off x="504825" y="389426"/>
            <a:ext cx="7934325" cy="5638798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5"/>
          <p:cNvSpPr/>
          <p:nvPr/>
        </p:nvSpPr>
        <p:spPr>
          <a:xfrm>
            <a:off x="504825" y="389425"/>
            <a:ext cx="6472750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8620" y="389425"/>
            <a:ext cx="10556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z-Cyrl-AZ" sz="2800" b="1" i="1" dirty="0">
                <a:latin typeface="+mn-lt"/>
              </a:rPr>
              <a:t>Другие возможные конфикурации </a:t>
            </a:r>
            <a:r>
              <a:rPr lang="pl-PL" sz="2800" b="1" i="1" dirty="0">
                <a:latin typeface="+mn-lt"/>
              </a:rPr>
              <a:t>SCO</a:t>
            </a:r>
            <a:br>
              <a:rPr lang="pl-PL" sz="2800" dirty="0">
                <a:latin typeface="+mn-lt"/>
              </a:rPr>
            </a:br>
            <a:endParaRPr lang="pl-PL" sz="28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075567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375101"/>
            <a:ext cx="7543515" cy="56576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r="-1" b="1915"/>
          <a:stretch/>
        </p:blipFill>
        <p:spPr>
          <a:xfrm>
            <a:off x="8124825" y="2792901"/>
            <a:ext cx="3543523" cy="32398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5169"/>
          <a:stretch/>
        </p:blipFill>
        <p:spPr>
          <a:xfrm>
            <a:off x="8124825" y="375101"/>
            <a:ext cx="3543524" cy="232156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5"/>
          <p:cNvSpPr/>
          <p:nvPr/>
        </p:nvSpPr>
        <p:spPr>
          <a:xfrm>
            <a:off x="504825" y="389425"/>
            <a:ext cx="6472750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8620" y="389425"/>
            <a:ext cx="10556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z-Cyrl-AZ" sz="2800" b="1" i="1" dirty="0">
                <a:latin typeface="+mn-lt"/>
              </a:rPr>
              <a:t>Другие возможные конфикурации </a:t>
            </a:r>
            <a:r>
              <a:rPr lang="pl-PL" sz="2800" b="1" i="1" dirty="0">
                <a:latin typeface="+mn-lt"/>
              </a:rPr>
              <a:t>SCO</a:t>
            </a:r>
            <a:br>
              <a:rPr lang="pl-PL" sz="2800" dirty="0">
                <a:latin typeface="+mn-lt"/>
              </a:rPr>
            </a:br>
            <a:endParaRPr lang="pl-PL" sz="28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86288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4032652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6949" y="1402915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az-Cyrl-AZ" sz="6000" b="1" i="1" dirty="0">
                <a:latin typeface="+mn-lt"/>
              </a:rPr>
              <a:t>КОНТАКТ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224</Words>
  <Application>Microsoft Office PowerPoint</Application>
  <PresentationFormat>Panoramiczny</PresentationFormat>
  <Paragraphs>38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Зона DAISY </vt:lpstr>
      <vt:lpstr>  Зона DAISY </vt:lpstr>
      <vt:lpstr>Зона DAISY </vt:lpstr>
      <vt:lpstr>Зона DAISY </vt:lpstr>
      <vt:lpstr>Prezentacja programu PowerPoint</vt:lpstr>
      <vt:lpstr>Prezentacja programu PowerPoint</vt:lpstr>
      <vt:lpstr>КОНТАКТ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Cezary Głowiński</cp:lastModifiedBy>
  <cp:revision>54</cp:revision>
  <dcterms:created xsi:type="dcterms:W3CDTF">2017-03-16T16:02:31Z</dcterms:created>
  <dcterms:modified xsi:type="dcterms:W3CDTF">2017-04-24T08:57:19Z</dcterms:modified>
</cp:coreProperties>
</file>