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7" r:id="rId4"/>
    <p:sldId id="265" r:id="rId5"/>
    <p:sldId id="261" r:id="rId6"/>
    <p:sldId id="266" r:id="rId7"/>
    <p:sldId id="263" r:id="rId8"/>
    <p:sldId id="264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3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58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220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121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498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69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82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82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403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771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>
                <a:solidFill>
                  <a:prstClr val="black"/>
                </a:solidFill>
              </a:rPr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38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683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228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72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750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>
                <a:solidFill>
                  <a:prstClr val="black"/>
                </a:solidFill>
              </a:rPr>
              <a:pPr/>
              <a:t>2017-04-24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3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038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8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061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7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pl-PL" dirty="0"/>
              <a:t>Copyright MAGO &amp; Hemitech 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1799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08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03BD90-D899-4480-966F-1AD5018142EA}" type="datetimeFigureOut">
              <a:rPr lang="pl-PL" smtClean="0"/>
              <a:t>2017-04-24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B79E8A-BDAF-48EB-AF12-6B905359397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222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363" y="-1240665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93" y="-4867696"/>
            <a:ext cx="9881015" cy="1580962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TextBox 9"/>
          <p:cNvSpPr txBox="1"/>
          <p:nvPr userDrawn="1"/>
        </p:nvSpPr>
        <p:spPr>
          <a:xfrm>
            <a:off x="383891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solidFill>
                  <a:schemeClr val="bg1">
                    <a:lumMod val="75000"/>
                  </a:scheme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schemeClr val="bg1">
                  <a:lumMod val="75000"/>
                </a:scheme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73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5" y="-323850"/>
            <a:ext cx="13370478" cy="752089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383722" y="-565831"/>
            <a:ext cx="12858750" cy="7762875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089" y="-542478"/>
            <a:ext cx="12768942" cy="908754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122464" y="6311900"/>
            <a:ext cx="12426043" cy="7502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6614" y="645789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>
                <a:solidFill>
                  <a:prstClr val="white">
                    <a:lumMod val="75000"/>
                  </a:prstClr>
                </a:solidFill>
                <a:latin typeface="Bariol Regular" panose="02000506040000020003" pitchFamily="50" charset="0"/>
              </a:rPr>
              <a:t>Copyright MAGO &amp; Hemitech 2017</a:t>
            </a:r>
          </a:p>
          <a:p>
            <a:endParaRPr lang="pl-PL" sz="1000" dirty="0">
              <a:solidFill>
                <a:prstClr val="white">
                  <a:lumMod val="75000"/>
                </a:prstClr>
              </a:solidFill>
              <a:latin typeface="Bariol Regular" panose="02000506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1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9382" y="2275367"/>
            <a:ext cx="5433237" cy="2222205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0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i="1" dirty="0">
                <a:latin typeface="Bender" panose="02000503020000020004" pitchFamily="50" charset="-18"/>
              </a:rPr>
              <a:t>P-CART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260" y="1257299"/>
            <a:ext cx="3225481" cy="516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3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8" r="15231"/>
          <a:stretch/>
        </p:blipFill>
        <p:spPr>
          <a:xfrm>
            <a:off x="514349" y="382798"/>
            <a:ext cx="7042898" cy="5583600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83"/>
          <a:stretch/>
        </p:blipFill>
        <p:spPr>
          <a:xfrm>
            <a:off x="7667258" y="382798"/>
            <a:ext cx="4029442" cy="3025427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5144"/>
          <a:stretch/>
        </p:blipFill>
        <p:spPr>
          <a:xfrm>
            <a:off x="7671423" y="3511244"/>
            <a:ext cx="4025277" cy="245079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19440593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+mn-lt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1355254"/>
            <a:ext cx="1152149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4000" dirty="0"/>
              <a:t>Выгоды </a:t>
            </a:r>
            <a:r>
              <a:rPr lang="pl-PL" sz="4000" dirty="0"/>
              <a:t>:</a:t>
            </a:r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400" dirty="0"/>
              <a:t>Подробные данные (заказы)</a:t>
            </a:r>
            <a:endParaRPr lang="pl-PL" sz="24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400" dirty="0"/>
              <a:t>Ускорение процесса сборки заказя (благодаря оптимизации маршрута)</a:t>
            </a:r>
            <a:endParaRPr lang="pl-PL" sz="24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400" dirty="0"/>
              <a:t>Возможность параллельной сборки до </a:t>
            </a:r>
            <a:r>
              <a:rPr lang="pl-PL" sz="2400" dirty="0"/>
              <a:t>6 </a:t>
            </a:r>
            <a:r>
              <a:rPr lang="ru-RU" sz="2400" dirty="0"/>
              <a:t>заказов</a:t>
            </a:r>
            <a:endParaRPr lang="pl-PL" sz="24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400" dirty="0"/>
              <a:t>Информация</a:t>
            </a:r>
            <a:r>
              <a:rPr lang="pl-PL" sz="2400" dirty="0"/>
              <a:t> LED – </a:t>
            </a:r>
            <a:r>
              <a:rPr lang="ru-RU" sz="2400" dirty="0"/>
              <a:t>подсветка корзины</a:t>
            </a:r>
            <a:r>
              <a:rPr lang="pl-PL" sz="2400" dirty="0"/>
              <a:t>, </a:t>
            </a:r>
            <a:r>
              <a:rPr lang="ru-RU" sz="2400" dirty="0"/>
              <a:t>в которую должен попасть товар</a:t>
            </a:r>
            <a:endParaRPr lang="pl-PL" sz="24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400" dirty="0"/>
              <a:t>Уменьшение количества ошибок, </a:t>
            </a:r>
            <a:r>
              <a:rPr lang="ru-RU" sz="2400" dirty="0"/>
              <a:t>связанных с путаницей заказов</a:t>
            </a:r>
            <a:endParaRPr lang="pl-PL" sz="2400" dirty="0"/>
          </a:p>
          <a:p>
            <a:pPr marL="714375" lvl="1" indent="-257175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612000" algn="l"/>
              </a:tabLst>
            </a:pPr>
            <a:r>
              <a:rPr lang="ru-RU" sz="2400" dirty="0"/>
              <a:t>Развитие новых технологий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40368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8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191500"/>
            <a:ext cx="4123426" cy="4123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67" y="6524771"/>
            <a:ext cx="3976777" cy="397677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9130" y="1290859"/>
            <a:ext cx="1143931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4000" dirty="0"/>
              <a:t>Схема работы</a:t>
            </a:r>
            <a:r>
              <a:rPr lang="pl-PL" sz="4000" dirty="0"/>
              <a:t>:</a:t>
            </a:r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ru-RU" sz="2400" dirty="0"/>
              <a:t>Автоматическая загрузка данных 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2400" dirty="0"/>
              <a:t>Сортировка / группировка заказов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ru-RU" sz="2400" dirty="0"/>
              <a:t>Изображение заказов </a:t>
            </a:r>
            <a:r>
              <a:rPr lang="pl-PL" sz="2400" dirty="0"/>
              <a:t> </a:t>
            </a:r>
            <a:r>
              <a:rPr lang="ru-RU" sz="2400" dirty="0"/>
              <a:t>на экрание </a:t>
            </a:r>
            <a:r>
              <a:rPr lang="pl-PL" sz="2400" dirty="0"/>
              <a:t>P-</a:t>
            </a:r>
            <a:r>
              <a:rPr lang="pl-PL" sz="2400" dirty="0" err="1"/>
              <a:t>Cart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ru-RU" sz="2400" dirty="0"/>
              <a:t>Начало сборки </a:t>
            </a:r>
            <a:r>
              <a:rPr lang="pl-PL" sz="2400" dirty="0"/>
              <a:t>– </a:t>
            </a:r>
            <a:r>
              <a:rPr lang="ru-RU" sz="2400" dirty="0"/>
              <a:t>система опредляет самый оптиманый маршрут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2400" dirty="0"/>
              <a:t>Сканирование </a:t>
            </a:r>
            <a:r>
              <a:rPr lang="ru-RU" sz="2400" dirty="0"/>
              <a:t>штрихкодов</a:t>
            </a:r>
            <a:r>
              <a:rPr lang="pl-PL" sz="2400" dirty="0"/>
              <a:t> </a:t>
            </a:r>
            <a:r>
              <a:rPr lang="ru-RU" sz="2400" dirty="0"/>
              <a:t>товаров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ru-RU" sz="2400" dirty="0"/>
              <a:t>Подсветка корзины, в которую должен попасть товар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ru-RU" sz="2400" dirty="0"/>
              <a:t>На карте появляется маршрут к следующему товару</a:t>
            </a:r>
            <a:endParaRPr lang="pl-PL" sz="2400" dirty="0"/>
          </a:p>
          <a:p>
            <a:pPr marL="990600" lvl="1" indent="-533400" defTabSz="540000">
              <a:spcBef>
                <a:spcPts val="600"/>
              </a:spcBef>
              <a:buFont typeface="+mj-lt"/>
              <a:buAutoNum type="arabicPeriod"/>
            </a:pPr>
            <a:r>
              <a:rPr lang="az-Cyrl-AZ" sz="2400" dirty="0"/>
              <a:t>Конец сборки заказов</a:t>
            </a:r>
            <a:endParaRPr lang="pl-PL" sz="2800" dirty="0"/>
          </a:p>
        </p:txBody>
      </p:sp>
      <p:sp>
        <p:nvSpPr>
          <p:cNvPr id="23" name="Rectangle 22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+mn-lt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90621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667697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z-Cyrl-AZ" sz="4000" dirty="0"/>
              <a:t>Основные компоненты</a:t>
            </a:r>
            <a:r>
              <a:rPr lang="pl-PL" sz="4000" dirty="0"/>
              <a:t>: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az-Cyrl-AZ" sz="2400" dirty="0"/>
              <a:t>Совместимость с системами </a:t>
            </a:r>
            <a:r>
              <a:rPr lang="pl-PL" sz="2400" dirty="0"/>
              <a:t>: Android</a:t>
            </a:r>
            <a:br>
              <a:rPr lang="pl-PL" sz="2400" dirty="0"/>
            </a:br>
            <a:r>
              <a:rPr lang="az-Cyrl-AZ" sz="2400" dirty="0"/>
              <a:t>и</a:t>
            </a:r>
            <a:r>
              <a:rPr lang="pl-PL" sz="2400" dirty="0"/>
              <a:t> Microsoft Windows 10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az-Cyrl-AZ" sz="2400" dirty="0"/>
              <a:t>Сенсорный экран</a:t>
            </a:r>
            <a:r>
              <a:rPr lang="pl-PL" sz="2400" dirty="0"/>
              <a:t> 7”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az-Cyrl-AZ" sz="2400" dirty="0"/>
              <a:t>Модуль</a:t>
            </a:r>
            <a:r>
              <a:rPr lang="pl-PL" sz="2400" dirty="0"/>
              <a:t> Wi-Fi</a:t>
            </a:r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az-Cyrl-AZ" sz="2400" dirty="0"/>
              <a:t>Литий-ионный аккумулятор</a:t>
            </a:r>
            <a:r>
              <a:rPr lang="pl-PL" sz="2400" dirty="0"/>
              <a:t>, </a:t>
            </a:r>
            <a:r>
              <a:rPr lang="ru-RU" sz="2400" dirty="0"/>
              <a:t>который обеспечивает автономную работу до 16 часов</a:t>
            </a:r>
            <a:endParaRPr lang="pl-PL" sz="2400" dirty="0"/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az-Cyrl-AZ" sz="2400" dirty="0"/>
              <a:t>Беспроводной сканер штрих-кода</a:t>
            </a:r>
            <a:endParaRPr lang="pl-PL" sz="2400" dirty="0"/>
          </a:p>
          <a:p>
            <a:pPr marL="717550" lvl="1" indent="-2603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6 </a:t>
            </a:r>
            <a:r>
              <a:rPr lang="az-Cyrl-AZ" sz="2400" dirty="0"/>
              <a:t>светодиодных индикаторов</a:t>
            </a:r>
            <a:r>
              <a:rPr lang="pl-PL" sz="2400" dirty="0"/>
              <a:t> </a:t>
            </a:r>
            <a:r>
              <a:rPr lang="ru-RU" sz="2400" dirty="0"/>
              <a:t>помагающих в процесее сборки заказа</a:t>
            </a:r>
            <a:endParaRPr lang="pl-PL" sz="3200" dirty="0"/>
          </a:p>
          <a:p>
            <a:endParaRPr lang="pl-PL" sz="4000" dirty="0">
              <a:latin typeface="Bariol Bold" panose="02000506040000020003" pitchFamily="50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+mn-lt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6" r="29085"/>
          <a:stretch/>
        </p:blipFill>
        <p:spPr>
          <a:xfrm>
            <a:off x="7360921" y="430015"/>
            <a:ext cx="4078224" cy="548818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163703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29130" y="1290859"/>
            <a:ext cx="570547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Cyrl-AZ" sz="4000" dirty="0"/>
              <a:t>Резюме </a:t>
            </a:r>
            <a:r>
              <a:rPr lang="pl-PL" sz="4000" dirty="0"/>
              <a:t>:</a:t>
            </a:r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az-Cyrl-AZ" sz="2800" dirty="0"/>
              <a:t>Уменьшение количества ошибок</a:t>
            </a:r>
            <a:endParaRPr lang="pl-PL" sz="2800" dirty="0"/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az-Cyrl-AZ" sz="2800" dirty="0"/>
              <a:t>Отимизация процесса сборки заказов</a:t>
            </a:r>
            <a:endParaRPr lang="pl-PL" sz="2800" dirty="0"/>
          </a:p>
          <a:p>
            <a:pPr marL="893763" lvl="1" indent="-436563">
              <a:buFont typeface="Arial" panose="020B0604020202020204" pitchFamily="34" charset="0"/>
              <a:buChar char="•"/>
            </a:pPr>
            <a:r>
              <a:rPr lang="ru-RU" sz="2800" dirty="0"/>
              <a:t>Возможность выбора цвета и конфигурации корзин</a:t>
            </a:r>
            <a:endParaRPr lang="pl-PL" sz="4000" dirty="0">
              <a:latin typeface="Bariol Bold" panose="02000506040000020003" pitchFamily="50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 t="8095" r="6126" b="9311"/>
          <a:stretch/>
        </p:blipFill>
        <p:spPr>
          <a:xfrm>
            <a:off x="7356214" y="430015"/>
            <a:ext cx="4091557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3"/>
          <a:stretch/>
        </p:blipFill>
        <p:spPr>
          <a:xfrm>
            <a:off x="7356214" y="3429000"/>
            <a:ext cx="4091557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sp>
        <p:nvSpPr>
          <p:cNvPr id="7" name="Rectangle 6"/>
          <p:cNvSpPr/>
          <p:nvPr/>
        </p:nvSpPr>
        <p:spPr>
          <a:xfrm>
            <a:off x="-74428" y="283018"/>
            <a:ext cx="3131953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0" y="365125"/>
            <a:ext cx="11020425" cy="1325563"/>
          </a:xfrm>
        </p:spPr>
        <p:txBody>
          <a:bodyPr>
            <a:normAutofit fontScale="90000"/>
          </a:bodyPr>
          <a:lstStyle/>
          <a:p>
            <a:r>
              <a:rPr lang="pl-PL" sz="6000" b="1" i="1" dirty="0">
                <a:latin typeface="+mn-lt"/>
              </a:rPr>
              <a:t>P-CART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0" r="12650"/>
          <a:stretch/>
        </p:blipFill>
        <p:spPr>
          <a:xfrm>
            <a:off x="7362825" y="430015"/>
            <a:ext cx="4076700" cy="2901256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r="3114"/>
          <a:stretch/>
        </p:blipFill>
        <p:spPr>
          <a:xfrm>
            <a:off x="7353298" y="3429000"/>
            <a:ext cx="4090349" cy="2489201"/>
          </a:xfrm>
          <a:prstGeom prst="rect">
            <a:avLst/>
          </a:prstGeom>
          <a:ln w="1016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761984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74427" y="1314376"/>
            <a:ext cx="4041120" cy="903767"/>
          </a:xfrm>
          <a:prstGeom prst="rect">
            <a:avLst/>
          </a:prstGeom>
          <a:solidFill>
            <a:srgbClr val="FF3D23"/>
          </a:solidFill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0" y="-594468"/>
            <a:ext cx="4363028" cy="69811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9131" y="1411228"/>
            <a:ext cx="5766870" cy="1325563"/>
          </a:xfrm>
        </p:spPr>
        <p:txBody>
          <a:bodyPr>
            <a:normAutofit fontScale="90000"/>
          </a:bodyPr>
          <a:lstStyle/>
          <a:p>
            <a:r>
              <a:rPr lang="az-Cyrl-AZ" sz="6000" b="1" i="1" dirty="0">
                <a:latin typeface="+mn-lt"/>
              </a:rPr>
              <a:t>КОНТАКТ</a:t>
            </a:r>
            <a:br>
              <a:rPr lang="pl-PL" dirty="0">
                <a:latin typeface="Bariol Regular" panose="02000506040000020003" pitchFamily="50" charset="0"/>
              </a:rPr>
            </a:br>
            <a:endParaRPr lang="pl-PL" b="1" i="1" dirty="0">
              <a:latin typeface="Bender" panose="02000503020000020004" pitchFamily="50" charset="-1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9130" y="3429000"/>
            <a:ext cx="5766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Bariol Bold" panose="02000506040000020003" pitchFamily="50" charset="0"/>
              </a:rPr>
              <a:t>Hemitech….</a:t>
            </a:r>
          </a:p>
        </p:txBody>
      </p:sp>
    </p:spTree>
    <p:extLst>
      <p:ext uri="{BB962C8B-B14F-4D97-AF65-F5344CB8AC3E}">
        <p14:creationId xmlns:p14="http://schemas.microsoft.com/office/powerpoint/2010/main" val="226632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119</Words>
  <Application>Microsoft Office PowerPoint</Application>
  <PresentationFormat>Panoramiczny</PresentationFormat>
  <Paragraphs>34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5" baseType="lpstr">
      <vt:lpstr>Arial</vt:lpstr>
      <vt:lpstr>Bariol Bold</vt:lpstr>
      <vt:lpstr>Bariol Regular</vt:lpstr>
      <vt:lpstr>Bender</vt:lpstr>
      <vt:lpstr>Calibri</vt:lpstr>
      <vt:lpstr>Calibri Light</vt:lpstr>
      <vt:lpstr>Office Theme</vt:lpstr>
      <vt:lpstr>1_Office Theme</vt:lpstr>
      <vt:lpstr>Prezentacja programu PowerPoint</vt:lpstr>
      <vt:lpstr>Prezentacja programu PowerPoint</vt:lpstr>
      <vt:lpstr>P-CART </vt:lpstr>
      <vt:lpstr>P-CART </vt:lpstr>
      <vt:lpstr>P-CART </vt:lpstr>
      <vt:lpstr>P-CART </vt:lpstr>
      <vt:lpstr>КОНТАКТ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Beton</dc:creator>
  <cp:lastModifiedBy>Cezary Głowiński</cp:lastModifiedBy>
  <cp:revision>61</cp:revision>
  <dcterms:created xsi:type="dcterms:W3CDTF">2017-03-16T16:02:31Z</dcterms:created>
  <dcterms:modified xsi:type="dcterms:W3CDTF">2017-04-24T08:09:27Z</dcterms:modified>
</cp:coreProperties>
</file>