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5" r:id="rId5"/>
    <p:sldId id="261" r:id="rId6"/>
    <p:sldId id="262" r:id="rId7"/>
    <p:sldId id="263" r:id="rId8"/>
    <p:sldId id="260" r:id="rId9"/>
    <p:sldId id="259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24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5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12.04.2017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2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12.04.2017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2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9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12.04.2017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12.04.2017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12.04.2017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12.04.2017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12.04.2017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>
                <a:solidFill>
                  <a:prstClr val="black"/>
                </a:solidFill>
              </a:rPr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8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12.04.2017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12.04.2017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22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12.04.2017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12.04.2017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12.04.2017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12.04.2017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12.04.2017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9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12.04.2017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12.04.2017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9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/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7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12.04.2017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12.04.2017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1240665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3" y="-4867696"/>
            <a:ext cx="9881015" cy="158096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891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schemeClr val="bg1">
                  <a:lumMod val="7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63" y="-78818"/>
            <a:ext cx="12426042" cy="782758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95275" y="-542478"/>
            <a:ext cx="12858750" cy="7762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542478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614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prstClr val="white">
                    <a:lumMod val="75000"/>
                  </a:prst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prstClr val="white">
                  <a:lumMod val="75000"/>
                </a:prst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82" y="2275367"/>
            <a:ext cx="5433237" cy="2222205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1" dirty="0">
                <a:latin typeface="Bender" panose="02000503020000020004" pitchFamily="50" charset="-18"/>
              </a:rPr>
              <a:t>STREFA DAISY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0" y="1257299"/>
            <a:ext cx="3225481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/>
          <a:stretch/>
        </p:blipFill>
        <p:spPr>
          <a:xfrm>
            <a:off x="514349" y="382799"/>
            <a:ext cx="7045791" cy="558258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28" y="382799"/>
            <a:ext cx="4033272" cy="3025427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7"/>
          <a:stretch/>
        </p:blipFill>
        <p:spPr>
          <a:xfrm>
            <a:off x="7663428" y="3511245"/>
            <a:ext cx="4033272" cy="2454135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94405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STREFA DAISY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11521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Korzyści: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Poprzez zastosowanie konstrukcji gdzie asystent strefy umiejscowiony jest w środku strefy zakupów samoobsługowych minimalizujemy obawę klienta przed korzystaniem z systemu. </a:t>
            </a:r>
            <a:br>
              <a:rPr lang="pl-PL" sz="2000" dirty="0">
                <a:latin typeface="Bariol Bold" panose="02000506040000020003" pitchFamily="50" charset="0"/>
              </a:rPr>
            </a:br>
            <a:r>
              <a:rPr lang="pl-PL" sz="2000" dirty="0">
                <a:latin typeface="Bariol Bold" panose="02000506040000020003" pitchFamily="50" charset="0"/>
              </a:rPr>
              <a:t>Klient nigdy nie jest sam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Nowoczesny design pozytywnie wpływa na wygląd sklepu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Strefa Daisy zajmuje mniej miejsca niż tradycyjna strefa SCO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Poprzez wprowadzenie różnych wersji głowicy Spinakerr oraz rozdzieleniu płatności od skanowania możemy zaproponować konfigurację optymalną kosztowo dla każdego klienta.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Możliwość wprowadzenia dodatkowych płatności gotówkowych na panelu asystenta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Oprogramowanie SCO zostało zoptymalizowane pod kątem szybkości skanowania zakupów, co pozwala przyspieszyć czas obsługi klienta</a:t>
            </a:r>
          </a:p>
        </p:txBody>
      </p:sp>
    </p:spTree>
    <p:extLst>
      <p:ext uri="{BB962C8B-B14F-4D97-AF65-F5344CB8AC3E}">
        <p14:creationId xmlns:p14="http://schemas.microsoft.com/office/powerpoint/2010/main" val="240368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STREFA DAISY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09" y="1868488"/>
            <a:ext cx="1800225" cy="1800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00" y="1868269"/>
            <a:ext cx="1800000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91500"/>
            <a:ext cx="4123426" cy="412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7" y="6524771"/>
            <a:ext cx="3976777" cy="3976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130" y="1290859"/>
            <a:ext cx="610976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Model działania:</a:t>
            </a: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3200" dirty="0">
                <a:latin typeface="Bariol Bold" panose="02000506040000020003" pitchFamily="50" charset="0"/>
              </a:rPr>
              <a:t>Zakupy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3200" dirty="0">
                <a:latin typeface="Bariol Bold" panose="02000506040000020003" pitchFamily="50" charset="0"/>
              </a:rPr>
              <a:t>Wybór stanowiska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3200" dirty="0">
                <a:latin typeface="Bariol Bold" panose="02000506040000020003" pitchFamily="50" charset="0"/>
              </a:rPr>
              <a:t>Skanowanie produktów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3200" dirty="0">
                <a:latin typeface="Bariol Bold" panose="02000506040000020003" pitchFamily="50" charset="0"/>
              </a:rPr>
              <a:t>Płatność 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pl-PL" sz="3200" dirty="0">
                <a:latin typeface="Bariol Bold" panose="02000506040000020003" pitchFamily="50" charset="0"/>
              </a:rPr>
              <a:t>Skan kodu QR </a:t>
            </a:r>
            <a:br>
              <a:rPr lang="pl-PL" sz="3200" dirty="0">
                <a:latin typeface="Bariol Bold" panose="02000506040000020003" pitchFamily="50" charset="0"/>
              </a:rPr>
            </a:br>
            <a:r>
              <a:rPr lang="pl-PL" sz="3200" dirty="0">
                <a:latin typeface="Bariol Bold" panose="02000506040000020003" pitchFamily="50" charset="0"/>
              </a:rPr>
              <a:t>i opuszczenie strefy</a:t>
            </a:r>
          </a:p>
          <a:p>
            <a:pPr marL="742950" indent="-742950">
              <a:buFont typeface="+mj-lt"/>
              <a:buAutoNum type="arabicPeriod"/>
            </a:pPr>
            <a:endParaRPr lang="pl-PL" sz="4000" dirty="0">
              <a:latin typeface="Bariol Bold" panose="02000506040000020003" pitchFamily="50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61804" y="1618529"/>
            <a:ext cx="1080000" cy="1080000"/>
            <a:chOff x="6945702" y="2449652"/>
            <a:chExt cx="3629567" cy="36295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02" y="2449652"/>
              <a:ext cx="3629567" cy="36295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293" y="2840056"/>
              <a:ext cx="719481" cy="719481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010400" y="1618529"/>
            <a:ext cx="37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0673" y="2033271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2.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04" y="3161797"/>
            <a:ext cx="1080000" cy="108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10400" y="3095584"/>
            <a:ext cx="44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3.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17764" y="3941154"/>
            <a:ext cx="2212088" cy="1081618"/>
            <a:chOff x="9217764" y="4068827"/>
            <a:chExt cx="2212088" cy="10816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7764" y="4068827"/>
              <a:ext cx="1080000" cy="108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852" y="4070445"/>
              <a:ext cx="1080000" cy="10800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8840673" y="3917716"/>
            <a:ext cx="45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4.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94" y="4705458"/>
            <a:ext cx="1080000" cy="108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05743" y="4705065"/>
            <a:ext cx="453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89062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9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4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STREFA DAISY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80338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Możliwości: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Wiele stanowisk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Wiele opcji głowicy Spinakerr, czyli z obsługą płatności kartą lub bez, z jednym lub dwoma ekranami 8', 10' lub 12'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Stacja płatności gotówkowych zintegrowana ze stanowiskiem asystenta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Kilka układów wagi kontrolnej (platforma 100 Kg, 2 wieszaki z torbami do pakowania, 3 wagi kontrolne z wieszakami do toreb)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Możliwość dodatkowych płatności gotówkowych na panelu asystenta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Gwarantowana ergonomia zarówno dla wózków sklepowych jak </a:t>
            </a:r>
            <a:br>
              <a:rPr lang="pl-PL" sz="2000" dirty="0">
                <a:latin typeface="Bariol Bold" panose="02000506040000020003" pitchFamily="50" charset="0"/>
              </a:rPr>
            </a:br>
            <a:r>
              <a:rPr lang="pl-PL" sz="2000" dirty="0">
                <a:latin typeface="Bariol Bold" panose="02000506040000020003" pitchFamily="50" charset="0"/>
              </a:rPr>
              <a:t>i  koszyków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000" dirty="0">
                <a:latin typeface="Bariol Bold" panose="02000506040000020003" pitchFamily="50" charset="0"/>
              </a:rPr>
              <a:t>Różne wersje kolorystyczne</a:t>
            </a:r>
          </a:p>
        </p:txBody>
      </p:sp>
    </p:spTree>
    <p:extLst>
      <p:ext uri="{BB962C8B-B14F-4D97-AF65-F5344CB8AC3E}">
        <p14:creationId xmlns:p14="http://schemas.microsoft.com/office/powerpoint/2010/main" val="2107569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STREFA DAISY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57054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Podsumowanie: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Wiele możliwości konfiguracji 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Obsługa strefy checkout od skanowania, poprzez płatność, aż do wyjścia klienta ze sklepu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Rozwiązanie zoptymalizowane kosztowo</a:t>
            </a:r>
          </a:p>
          <a:p>
            <a:endParaRPr lang="pl-PL" sz="4000" dirty="0">
              <a:latin typeface="Bariol Bold" panose="0200050604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8095" r="6126" b="9311"/>
          <a:stretch/>
        </p:blipFill>
        <p:spPr>
          <a:xfrm>
            <a:off x="7356214" y="430015"/>
            <a:ext cx="4091557" cy="290125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"/>
          <a:stretch/>
        </p:blipFill>
        <p:spPr>
          <a:xfrm>
            <a:off x="7356214" y="3429000"/>
            <a:ext cx="4091557" cy="248920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198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0438" y="1622912"/>
            <a:ext cx="5638798" cy="3171824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8112" r="1267" b="1074"/>
          <a:stretch/>
        </p:blipFill>
        <p:spPr>
          <a:xfrm>
            <a:off x="504825" y="389426"/>
            <a:ext cx="7934325" cy="5638798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sp>
        <p:nvSpPr>
          <p:cNvPr id="5" name="Rectangle 5"/>
          <p:cNvSpPr/>
          <p:nvPr/>
        </p:nvSpPr>
        <p:spPr>
          <a:xfrm>
            <a:off x="504825" y="389425"/>
            <a:ext cx="6472750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620" y="389425"/>
            <a:ext cx="10556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i="1" dirty="0">
                <a:latin typeface="Bender" panose="02000503020000020004" pitchFamily="50" charset="-18"/>
              </a:rPr>
              <a:t>Inne możliwe konfiguracje SCO</a:t>
            </a:r>
            <a:br>
              <a:rPr lang="pl-PL" sz="3600" dirty="0">
                <a:latin typeface="Bariol Regular" panose="02000506040000020003" pitchFamily="50" charset="0"/>
              </a:rPr>
            </a:br>
            <a:endParaRPr lang="pl-PL" sz="3600" b="1" i="1" dirty="0">
              <a:latin typeface="Bender" panose="0200050302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9075567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375101"/>
            <a:ext cx="7543515" cy="565763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r="-1" b="1915"/>
          <a:stretch/>
        </p:blipFill>
        <p:spPr>
          <a:xfrm>
            <a:off x="8124825" y="2792901"/>
            <a:ext cx="3543523" cy="323983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5169"/>
          <a:stretch/>
        </p:blipFill>
        <p:spPr>
          <a:xfrm>
            <a:off x="8124825" y="375101"/>
            <a:ext cx="3543524" cy="2321565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sp>
        <p:nvSpPr>
          <p:cNvPr id="5" name="Rectangle 5"/>
          <p:cNvSpPr/>
          <p:nvPr/>
        </p:nvSpPr>
        <p:spPr>
          <a:xfrm>
            <a:off x="504825" y="389425"/>
            <a:ext cx="6472750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620" y="389425"/>
            <a:ext cx="10556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i="1" dirty="0">
                <a:latin typeface="Bender" panose="02000503020000020004" pitchFamily="50" charset="-18"/>
              </a:rPr>
              <a:t>Inne możliwe konfiguracje SCO</a:t>
            </a:r>
            <a:br>
              <a:rPr lang="pl-PL" sz="3600" dirty="0">
                <a:latin typeface="Bariol Regular" panose="02000506040000020003" pitchFamily="50" charset="0"/>
              </a:rPr>
            </a:br>
            <a:endParaRPr lang="pl-PL" sz="3600" b="1" i="1" dirty="0">
              <a:latin typeface="Bender" panose="0200050302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986288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427" y="1314376"/>
            <a:ext cx="3551274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" y="-619868"/>
            <a:ext cx="4363028" cy="6981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1" y="1411228"/>
            <a:ext cx="5766870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KONTAKT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329131" y="3733406"/>
            <a:ext cx="5766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riol Bold" panose="02000506040000020003" pitchFamily="50" charset="0"/>
              </a:rPr>
              <a:t>Michał Pajączek</a:t>
            </a:r>
          </a:p>
          <a:p>
            <a:r>
              <a:rPr lang="pl-PL" sz="2000" dirty="0">
                <a:latin typeface="Bariol Bold" panose="02000506040000020003" pitchFamily="50" charset="0"/>
              </a:rPr>
              <a:t>Prezes Zarządu </a:t>
            </a:r>
            <a:r>
              <a:rPr lang="pl-PL" sz="2000" dirty="0" err="1">
                <a:latin typeface="Bariol Bold" panose="02000506040000020003" pitchFamily="50" charset="0"/>
              </a:rPr>
              <a:t>HemiLab</a:t>
            </a:r>
            <a:r>
              <a:rPr lang="pl-PL" sz="2000" dirty="0">
                <a:latin typeface="Bariol Bold" panose="02000506040000020003" pitchFamily="50" charset="0"/>
              </a:rPr>
              <a:t> Sp. Z o.o. S.K.</a:t>
            </a:r>
          </a:p>
          <a:p>
            <a:r>
              <a:rPr lang="pl-PL" sz="2000" dirty="0">
                <a:latin typeface="Bariol Bold" panose="02000506040000020003" pitchFamily="50" charset="0"/>
              </a:rPr>
              <a:t>Tel.: +48 883 357 710</a:t>
            </a:r>
          </a:p>
          <a:p>
            <a:r>
              <a:rPr lang="pl-PL" sz="2000" dirty="0">
                <a:latin typeface="Bariol Bold" panose="02000506040000020003" pitchFamily="50" charset="0"/>
              </a:rPr>
              <a:t>E-mail: m.pajaczek@hemilab.pl</a:t>
            </a:r>
          </a:p>
          <a:p>
            <a:endParaRPr lang="pl-PL" sz="2000" dirty="0">
              <a:latin typeface="Bariol Bold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2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193</Words>
  <Application>Microsoft Office PowerPoint</Application>
  <PresentationFormat>Panoramiczny</PresentationFormat>
  <Paragraphs>42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Bariol Bold</vt:lpstr>
      <vt:lpstr>Bariol Regular</vt:lpstr>
      <vt:lpstr>Bender</vt:lpstr>
      <vt:lpstr>Calibri</vt:lpstr>
      <vt:lpstr>Calibri Light</vt:lpstr>
      <vt:lpstr>Office Theme</vt:lpstr>
      <vt:lpstr>1_Office Theme</vt:lpstr>
      <vt:lpstr>Prezentacja programu PowerPoint</vt:lpstr>
      <vt:lpstr>Prezentacja programu PowerPoint</vt:lpstr>
      <vt:lpstr>STREFA DAISY </vt:lpstr>
      <vt:lpstr>STREFA DAISY </vt:lpstr>
      <vt:lpstr>STREFA DAISY </vt:lpstr>
      <vt:lpstr>STREFA DAISY </vt:lpstr>
      <vt:lpstr>Prezentacja programu PowerPoint</vt:lpstr>
      <vt:lpstr>Prezentacja programu PowerPoint</vt:lpstr>
      <vt:lpstr>KONTAKT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Beton</dc:creator>
  <cp:lastModifiedBy>Michał Pajączek</cp:lastModifiedBy>
  <cp:revision>41</cp:revision>
  <dcterms:created xsi:type="dcterms:W3CDTF">2017-03-16T16:02:31Z</dcterms:created>
  <dcterms:modified xsi:type="dcterms:W3CDTF">2017-04-12T18:32:41Z</dcterms:modified>
</cp:coreProperties>
</file>