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A2A"/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 snapToGrid="0" showGuides="1">
      <p:cViewPr varScale="1">
        <p:scale>
          <a:sx n="64" d="100"/>
          <a:sy n="64" d="100"/>
        </p:scale>
        <p:origin x="100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10.05.2017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10.05.2017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10.05.2017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10.05.2017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10.05.2017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10.05.2017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10.05.2017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10.05.2017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10.05.2017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10.05.2017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245410"/>
            <a:ext cx="12420600" cy="618709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465363" y="-542478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3121957"/>
            <a:ext cx="3225481" cy="5160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95" y="1084730"/>
            <a:ext cx="4457750" cy="334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28" y="382799"/>
            <a:ext cx="4033272" cy="3025427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6696" b="1342"/>
          <a:stretch/>
        </p:blipFill>
        <p:spPr>
          <a:xfrm>
            <a:off x="495301" y="382799"/>
            <a:ext cx="7048500" cy="558258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27" y="382798"/>
            <a:ext cx="4033273" cy="3025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7" t="23484" r="20779" b="23072"/>
          <a:stretch/>
        </p:blipFill>
        <p:spPr>
          <a:xfrm>
            <a:off x="7659584" y="3530938"/>
            <a:ext cx="4037116" cy="2434442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794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5800" b="1" i="1" dirty="0">
                <a:latin typeface="Bender" panose="02000503020000020004" pitchFamily="50" charset="-18"/>
              </a:rPr>
              <a:t>S</a:t>
            </a:r>
            <a:r>
              <a:rPr lang="en-US" sz="5800" b="1" i="1" dirty="0">
                <a:latin typeface="Bender" panose="02000503020000020004" pitchFamily="50" charset="-18"/>
              </a:rPr>
              <a:t>PINAKER</a:t>
            </a:r>
            <a:r>
              <a:rPr lang="pl-PL" sz="5800" b="1" i="1" dirty="0">
                <a:latin typeface="Bender" panose="02000503020000020004" pitchFamily="50" charset="-18"/>
              </a:rPr>
              <a:t>R</a:t>
            </a:r>
            <a:r>
              <a:rPr lang="en-US" sz="5800" b="1" i="1" dirty="0">
                <a:latin typeface="Bender" panose="02000503020000020004" pitchFamily="50" charset="-18"/>
              </a:rPr>
              <a:t> DF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1152149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Korzyści: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Wszystkie stanowiska kasowe w sklepie mogą być zawsze otwarte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Nowoczesny design pozytywnie wpływa na wygląd sklepu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Szybkie wdrożenie dzięki wykorzystaniu istniejącej na sklepie infrastruktury kasowej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Poprzez wprowadzenie różnych wersji głowicy Spinnaker oraz rozdzieleniu płatności </a:t>
            </a:r>
            <a:br>
              <a:rPr lang="en-US" sz="2400" dirty="0">
                <a:latin typeface="Bariol Bold" panose="02000506040000020003" pitchFamily="50" charset="0"/>
              </a:rPr>
            </a:br>
            <a:r>
              <a:rPr lang="pl-PL" sz="2400" dirty="0">
                <a:latin typeface="Bariol Bold" panose="02000506040000020003" pitchFamily="50" charset="0"/>
              </a:rPr>
              <a:t>od skanowania możemy zaproponować konfigurację optymalną kosztowo dla każdego klienta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Oprogramowanie SCO zostało zoptymalizowane pod kątem szybkości skanowania zakupów przez klienta, dzięki czemu czas obsługi zmniejszył się</a:t>
            </a:r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5800" b="1" i="1" dirty="0">
                <a:latin typeface="Bender" panose="02000503020000020004" pitchFamily="50" charset="-18"/>
              </a:rPr>
              <a:t>S</a:t>
            </a:r>
            <a:r>
              <a:rPr lang="en-US" sz="5800" b="1" i="1" dirty="0">
                <a:latin typeface="Bender" panose="02000503020000020004" pitchFamily="50" charset="-18"/>
              </a:rPr>
              <a:t>PINAKER</a:t>
            </a:r>
            <a:r>
              <a:rPr lang="pl-PL" sz="5800" b="1" i="1" dirty="0">
                <a:latin typeface="Bender" panose="02000503020000020004" pitchFamily="50" charset="-18"/>
              </a:rPr>
              <a:t>R</a:t>
            </a:r>
            <a:r>
              <a:rPr lang="en-US" sz="5800" b="1" i="1" dirty="0">
                <a:latin typeface="Bender" panose="02000503020000020004" pitchFamily="50" charset="-18"/>
              </a:rPr>
              <a:t> DF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90859"/>
            <a:ext cx="64736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Model działania: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800" dirty="0">
                <a:latin typeface="Bariol Bold" panose="02000506040000020003" pitchFamily="50" charset="0"/>
              </a:rPr>
              <a:t>Skanowanie produktów przez kasjera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800" dirty="0">
                <a:latin typeface="Bariol Bold" panose="02000506040000020003" pitchFamily="50" charset="0"/>
              </a:rPr>
              <a:t>Koniec zmiany pracowniczej i przejście w tryb SCO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800" dirty="0">
                <a:latin typeface="Bariol Bold" panose="02000506040000020003" pitchFamily="50" charset="0"/>
              </a:rPr>
              <a:t>Skanowanie produktów przez klienta 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800" dirty="0">
                <a:latin typeface="Bariol Bold" panose="02000506040000020003" pitchFamily="50" charset="0"/>
              </a:rPr>
              <a:t>Płatność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800" dirty="0">
                <a:latin typeface="Bariol Bold" panose="02000506040000020003" pitchFamily="50" charset="0"/>
              </a:rPr>
              <a:t>Skan kodu QR i opuszczenie strefy</a:t>
            </a:r>
          </a:p>
          <a:p>
            <a:pPr marL="742950" indent="-742950">
              <a:buFont typeface="+mj-lt"/>
              <a:buAutoNum type="arabicPeriod"/>
            </a:pPr>
            <a:endParaRPr lang="pl-PL" sz="4000" dirty="0">
              <a:latin typeface="Bariol Bold" panose="02000506040000020003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1618529"/>
            <a:ext cx="37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0673" y="203327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0400" y="3095584"/>
            <a:ext cx="44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3.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17764" y="3941154"/>
            <a:ext cx="2212088" cy="1081618"/>
            <a:chOff x="9217764" y="4068827"/>
            <a:chExt cx="2212088" cy="10816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7764" y="4068827"/>
              <a:ext cx="1080000" cy="108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852" y="4070445"/>
              <a:ext cx="1080000" cy="10800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8840673" y="3917716"/>
            <a:ext cx="45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4.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94" y="4705458"/>
            <a:ext cx="1080000" cy="108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05743" y="4705065"/>
            <a:ext cx="453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5.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88" y="2066095"/>
            <a:ext cx="1080000" cy="108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91" y="3139690"/>
            <a:ext cx="1080000" cy="108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86" y="166796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4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8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5800" b="1" i="1" dirty="0">
                <a:latin typeface="Bender" panose="02000503020000020004" pitchFamily="50" charset="-18"/>
              </a:rPr>
              <a:t>S</a:t>
            </a:r>
            <a:r>
              <a:rPr lang="en-US" sz="5800" b="1" i="1" dirty="0">
                <a:latin typeface="Bender" panose="02000503020000020004" pitchFamily="50" charset="-18"/>
              </a:rPr>
              <a:t>PINAKER</a:t>
            </a:r>
            <a:r>
              <a:rPr lang="pl-PL" sz="5800" b="1" i="1" dirty="0">
                <a:latin typeface="Bender" panose="02000503020000020004" pitchFamily="50" charset="-18"/>
              </a:rPr>
              <a:t>R</a:t>
            </a:r>
            <a:r>
              <a:rPr lang="en-US" sz="5800" b="1" i="1" dirty="0">
                <a:latin typeface="Bender" panose="02000503020000020004" pitchFamily="50" charset="-18"/>
              </a:rPr>
              <a:t> DF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60112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Podsumowanie: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2800" dirty="0">
                <a:latin typeface="Bariol Bold" panose="02000506040000020003" pitchFamily="50" charset="0"/>
              </a:rPr>
              <a:t>Wiele możliwości konfiguracji </a:t>
            </a:r>
            <a:r>
              <a:rPr lang="en-US" sz="2800" dirty="0" err="1">
                <a:latin typeface="Bariol Bold" panose="02000506040000020003" pitchFamily="50" charset="0"/>
              </a:rPr>
              <a:t>strefy</a:t>
            </a:r>
            <a:r>
              <a:rPr lang="en-US" sz="2800" dirty="0">
                <a:latin typeface="Bariol Bold" panose="02000506040000020003" pitchFamily="50" charset="0"/>
              </a:rPr>
              <a:t> checkout</a:t>
            </a:r>
            <a:endParaRPr lang="pl-PL" sz="2800" dirty="0">
              <a:latin typeface="Bariol Bold" panose="02000506040000020003" pitchFamily="50" charset="0"/>
            </a:endParaRP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2800" dirty="0">
                <a:latin typeface="Bariol Bold" panose="02000506040000020003" pitchFamily="50" charset="0"/>
              </a:rPr>
              <a:t>Szybkość implementacji dzięki możliwości zabudowy w działające w sklepie boksy kasowe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riol Bold" panose="02000506040000020003" pitchFamily="50" charset="0"/>
              </a:rPr>
              <a:t>Obsługa</a:t>
            </a:r>
            <a:r>
              <a:rPr lang="en-US" sz="2800" dirty="0">
                <a:latin typeface="Bariol Bold" panose="02000506040000020003" pitchFamily="50" charset="0"/>
              </a:rPr>
              <a:t> </a:t>
            </a:r>
            <a:r>
              <a:rPr lang="en-US" sz="2800" dirty="0" err="1">
                <a:latin typeface="Bariol Bold" panose="02000506040000020003" pitchFamily="50" charset="0"/>
              </a:rPr>
              <a:t>strefy</a:t>
            </a:r>
            <a:r>
              <a:rPr lang="en-US" sz="2800" dirty="0">
                <a:latin typeface="Bariol Bold" panose="02000506040000020003" pitchFamily="50" charset="0"/>
              </a:rPr>
              <a:t> checkout od </a:t>
            </a:r>
            <a:r>
              <a:rPr lang="en-US" sz="2800" dirty="0" err="1">
                <a:latin typeface="Bariol Bold" panose="02000506040000020003" pitchFamily="50" charset="0"/>
              </a:rPr>
              <a:t>skanowania</a:t>
            </a:r>
            <a:r>
              <a:rPr lang="en-US" sz="2800" dirty="0">
                <a:latin typeface="Bariol Bold" panose="02000506040000020003" pitchFamily="50" charset="0"/>
              </a:rPr>
              <a:t>, </a:t>
            </a:r>
            <a:r>
              <a:rPr lang="en-US" sz="2800" dirty="0" err="1">
                <a:latin typeface="Bariol Bold" panose="02000506040000020003" pitchFamily="50" charset="0"/>
              </a:rPr>
              <a:t>poprzez</a:t>
            </a:r>
            <a:r>
              <a:rPr lang="en-US" sz="2800" dirty="0">
                <a:latin typeface="Bariol Bold" panose="02000506040000020003" pitchFamily="50" charset="0"/>
              </a:rPr>
              <a:t> </a:t>
            </a:r>
            <a:r>
              <a:rPr lang="en-US" sz="2800" dirty="0" err="1">
                <a:latin typeface="Bariol Bold" panose="02000506040000020003" pitchFamily="50" charset="0"/>
              </a:rPr>
              <a:t>płatność</a:t>
            </a:r>
            <a:r>
              <a:rPr lang="en-US" sz="2800" dirty="0">
                <a:latin typeface="Bariol Bold" panose="02000506040000020003" pitchFamily="50" charset="0"/>
              </a:rPr>
              <a:t>, </a:t>
            </a:r>
            <a:br>
              <a:rPr lang="pl-PL" sz="2800" dirty="0">
                <a:latin typeface="Bariol Bold" panose="02000506040000020003" pitchFamily="50" charset="0"/>
              </a:rPr>
            </a:br>
            <a:r>
              <a:rPr lang="en-US" sz="2800" dirty="0" err="1">
                <a:latin typeface="Bariol Bold" panose="02000506040000020003" pitchFamily="50" charset="0"/>
              </a:rPr>
              <a:t>aż</a:t>
            </a:r>
            <a:r>
              <a:rPr lang="en-US" sz="2800" dirty="0">
                <a:latin typeface="Bariol Bold" panose="02000506040000020003" pitchFamily="50" charset="0"/>
              </a:rPr>
              <a:t> do </a:t>
            </a:r>
            <a:r>
              <a:rPr lang="en-US" sz="2800" dirty="0" err="1">
                <a:latin typeface="Bariol Bold" panose="02000506040000020003" pitchFamily="50" charset="0"/>
              </a:rPr>
              <a:t>wyjścia</a:t>
            </a:r>
            <a:r>
              <a:rPr lang="en-US" sz="2800" dirty="0">
                <a:latin typeface="Bariol Bold" panose="02000506040000020003" pitchFamily="50" charset="0"/>
              </a:rPr>
              <a:t> </a:t>
            </a:r>
            <a:r>
              <a:rPr lang="en-US" sz="2800" dirty="0" err="1">
                <a:latin typeface="Bariol Bold" panose="02000506040000020003" pitchFamily="50" charset="0"/>
              </a:rPr>
              <a:t>klienta</a:t>
            </a:r>
            <a:r>
              <a:rPr lang="en-US" sz="2800" dirty="0">
                <a:latin typeface="Bariol Bold" panose="02000506040000020003" pitchFamily="50" charset="0"/>
              </a:rPr>
              <a:t> </a:t>
            </a:r>
            <a:r>
              <a:rPr lang="en-US" sz="2800" dirty="0" err="1">
                <a:latin typeface="Bariol Bold" panose="02000506040000020003" pitchFamily="50" charset="0"/>
              </a:rPr>
              <a:t>ze</a:t>
            </a:r>
            <a:r>
              <a:rPr lang="en-US" sz="2800" dirty="0">
                <a:latin typeface="Bariol Bold" panose="02000506040000020003" pitchFamily="50" charset="0"/>
              </a:rPr>
              <a:t> </a:t>
            </a:r>
            <a:r>
              <a:rPr lang="en-US" sz="2800" dirty="0" err="1">
                <a:latin typeface="Bariol Bold" panose="02000506040000020003" pitchFamily="50" charset="0"/>
              </a:rPr>
              <a:t>sklepu</a:t>
            </a:r>
            <a:endParaRPr lang="pl-PL" sz="2800" dirty="0">
              <a:latin typeface="Bariol Bold" panose="02000506040000020003" pitchFamily="50" charset="0"/>
            </a:endParaRP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2800" dirty="0">
                <a:latin typeface="Bariol Bold" panose="02000506040000020003" pitchFamily="50" charset="0"/>
              </a:rPr>
              <a:t>Rozwiązanie zoptymalizowane kosztowo</a:t>
            </a:r>
          </a:p>
          <a:p>
            <a:endParaRPr lang="pl-PL" sz="4000" dirty="0">
              <a:latin typeface="Bariol Bold" panose="0200050604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 b="2988"/>
          <a:stretch/>
        </p:blipFill>
        <p:spPr>
          <a:xfrm>
            <a:off x="7356214" y="430016"/>
            <a:ext cx="4091557" cy="2425328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" b="2535"/>
          <a:stretch/>
        </p:blipFill>
        <p:spPr>
          <a:xfrm>
            <a:off x="7356214" y="2920235"/>
            <a:ext cx="4091557" cy="299384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3551274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-6198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1" y="1411228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KONTAKT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1" y="3733406"/>
            <a:ext cx="5766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riol Bold" panose="02000506040000020003" pitchFamily="50" charset="0"/>
              </a:rPr>
              <a:t>Michał Pajączek</a:t>
            </a:r>
          </a:p>
          <a:p>
            <a:r>
              <a:rPr lang="pl-PL" sz="2000" dirty="0">
                <a:latin typeface="Bariol Bold" panose="02000506040000020003" pitchFamily="50" charset="0"/>
              </a:rPr>
              <a:t>Prezes Zarządu </a:t>
            </a:r>
            <a:r>
              <a:rPr lang="pl-PL" sz="2000" dirty="0" err="1">
                <a:latin typeface="Bariol Bold" panose="02000506040000020003" pitchFamily="50" charset="0"/>
              </a:rPr>
              <a:t>HemiLab</a:t>
            </a:r>
            <a:r>
              <a:rPr lang="pl-PL" sz="2000" dirty="0">
                <a:latin typeface="Bariol Bold" panose="02000506040000020003" pitchFamily="50" charset="0"/>
              </a:rPr>
              <a:t> Sp. Z o.o. S.K.</a:t>
            </a:r>
          </a:p>
          <a:p>
            <a:r>
              <a:rPr lang="pl-PL" sz="2000" dirty="0">
                <a:latin typeface="Bariol Bold" panose="02000506040000020003" pitchFamily="50" charset="0"/>
              </a:rPr>
              <a:t>Tel.: +48 883 357 710</a:t>
            </a:r>
          </a:p>
          <a:p>
            <a:r>
              <a:rPr lang="pl-PL" sz="2000" dirty="0">
                <a:latin typeface="Bariol Bold" panose="02000506040000020003" pitchFamily="50" charset="0"/>
              </a:rPr>
              <a:t>E-mail: m.pajaczek@hemilab.pl</a:t>
            </a:r>
          </a:p>
          <a:p>
            <a:endParaRPr lang="pl-PL" sz="2000" dirty="0">
              <a:latin typeface="Bariol Bold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5016</TotalTime>
  <Words>144</Words>
  <Application>Microsoft Office PowerPoint</Application>
  <PresentationFormat>Panoramiczny</PresentationFormat>
  <Paragraphs>30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Prezentacja programu PowerPoint</vt:lpstr>
      <vt:lpstr>Prezentacja programu PowerPoint</vt:lpstr>
      <vt:lpstr>SPINAKERR DF </vt:lpstr>
      <vt:lpstr>SPINAKERR DF </vt:lpstr>
      <vt:lpstr>SPINAKERR DF </vt:lpstr>
      <vt:lpstr>KONTAKT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Beton</dc:creator>
  <cp:lastModifiedBy>Michał Pajączek</cp:lastModifiedBy>
  <cp:revision>56</cp:revision>
  <dcterms:created xsi:type="dcterms:W3CDTF">2017-03-16T16:02:31Z</dcterms:created>
  <dcterms:modified xsi:type="dcterms:W3CDTF">2017-05-10T06:22:22Z</dcterms:modified>
</cp:coreProperties>
</file>