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6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5" y="-323850"/>
            <a:ext cx="13370478" cy="75208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83722" y="-565831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89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82" y="2275367"/>
            <a:ext cx="5433237" cy="2222205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1" dirty="0">
                <a:latin typeface="Bender" panose="02000503020000020004" pitchFamily="50" charset="-18"/>
              </a:rPr>
              <a:t>P-CART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1257299"/>
            <a:ext cx="3225481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r="15231"/>
          <a:stretch/>
        </p:blipFill>
        <p:spPr>
          <a:xfrm>
            <a:off x="514349" y="382798"/>
            <a:ext cx="7042898" cy="5583600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3"/>
          <a:stretch/>
        </p:blipFill>
        <p:spPr>
          <a:xfrm>
            <a:off x="7667258" y="382798"/>
            <a:ext cx="4029442" cy="3025427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5144"/>
          <a:stretch/>
        </p:blipFill>
        <p:spPr>
          <a:xfrm>
            <a:off x="7671423" y="3511244"/>
            <a:ext cx="4025277" cy="245079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P-CART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115214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Korzyści: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Szczegółowe dane dotyczące zamówień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Przyśpieszenie procesu kompletacji, dzięki zoptymalizowanej trasie przejścia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Możliwość kompletacji 6 zamówień na raz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Komunikacja LED – podświetlenie koszy, w których należy umieścić produkty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Minimalizacja błędów związanych z pomieszaniem zamówień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Rozwój nowych technologii</a:t>
            </a:r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90859"/>
            <a:ext cx="1143931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Bariol Bold" panose="02000506040000020003" pitchFamily="50" charset="0"/>
              </a:rPr>
              <a:t>Model działania</a:t>
            </a:r>
            <a:r>
              <a:rPr lang="pl-PL" sz="4000" dirty="0">
                <a:latin typeface="Bariol Bold" panose="02000506040000020003" pitchFamily="50" charset="0"/>
              </a:rPr>
              <a:t>: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Bariol Bold" panose="02000506040000020003" pitchFamily="50" charset="0"/>
              </a:rPr>
              <a:t>Automatyczne pobieranie danych dot. zamówień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Bariol Bold" panose="02000506040000020003" pitchFamily="50" charset="0"/>
              </a:rPr>
              <a:t>Segregowanie/ grupowanie zamówień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Bariol Bold" panose="02000506040000020003" pitchFamily="50" charset="0"/>
              </a:rPr>
              <a:t>Wyświetlanie zamówień na ekranie wbudowanym w P-Cart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Bariol Bold" panose="02000506040000020003" pitchFamily="50" charset="0"/>
              </a:rPr>
              <a:t>Rozpoczęcie kompletacji – zostaje wyznaczona najbardziej zoptymalizowana trasa przejścia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Bariol Bold" panose="02000506040000020003" pitchFamily="50" charset="0"/>
              </a:rPr>
              <a:t>Skan kodu EAN kompletowanego produktu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Bariol Bold" panose="02000506040000020003" pitchFamily="50" charset="0"/>
              </a:rPr>
              <a:t>Podświetlenie kosza, w którym ma zostać umieszczony produkt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Bariol Bold" panose="02000506040000020003" pitchFamily="50" charset="0"/>
              </a:rPr>
              <a:t>Na mapie pojawia się następny odcinek trasy prowadzący do kolejnego produktu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2400" dirty="0">
                <a:latin typeface="Bariol Bold" panose="02000506040000020003" pitchFamily="50" charset="0"/>
              </a:rPr>
              <a:t>Zakończenie kompletacji</a:t>
            </a:r>
            <a:r>
              <a:rPr lang="en-US" sz="2400" dirty="0">
                <a:latin typeface="Bariol Bold" panose="02000506040000020003" pitchFamily="50" charset="0"/>
              </a:rPr>
              <a:t> </a:t>
            </a:r>
            <a:endParaRPr lang="pl-PL" sz="2400" dirty="0">
              <a:latin typeface="Bariol Bold" panose="02000506040000020003" pitchFamily="50" charset="0"/>
            </a:endParaRP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endParaRPr lang="pl-PL" sz="2800" dirty="0">
              <a:latin typeface="Bariol Bold" panose="02000506040000020003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P-CART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130" y="1290859"/>
            <a:ext cx="629675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4000" dirty="0">
                <a:latin typeface="Bariol Bold" panose="02000506040000020003" pitchFamily="50" charset="0"/>
              </a:rPr>
              <a:t>Kluczowe komponenty: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Kompatybilność z komputerami klasy PC: Android</a:t>
            </a:r>
            <a:br>
              <a:rPr lang="pl-PL" sz="2000" dirty="0">
                <a:latin typeface="Bariol Bold" panose="02000506040000020003" pitchFamily="50" charset="0"/>
              </a:rPr>
            </a:br>
            <a:r>
              <a:rPr lang="pl-PL" sz="2000" dirty="0">
                <a:latin typeface="Bariol Bold" panose="02000506040000020003" pitchFamily="50" charset="0"/>
              </a:rPr>
              <a:t>lub Microsoft Windows 10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Ekran dotykowy 7”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Moduł Wi-Fi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Litowo-jonowy akumulator umożliwiający nawet 16 godzin pracy bez ładowania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Bezprzewodowy skaner kodów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6 wskaźników LED wspomagających procedurę kompletowania zamówień</a:t>
            </a:r>
          </a:p>
          <a:p>
            <a:endParaRPr lang="pl-PL" sz="3200" dirty="0">
              <a:latin typeface="Bariol Bold" panose="02000506040000020003" pitchFamily="50" charset="0"/>
            </a:endParaRPr>
          </a:p>
          <a:p>
            <a:endParaRPr lang="pl-PL" sz="4000" dirty="0">
              <a:latin typeface="Bariol Bold" panose="02000506040000020003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P-CART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r="29085"/>
          <a:stretch/>
        </p:blipFill>
        <p:spPr>
          <a:xfrm>
            <a:off x="7360921" y="430015"/>
            <a:ext cx="4078224" cy="548818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63703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130" y="1290859"/>
            <a:ext cx="57054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Podsumowanie: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Ograniczenie możliwości popełnienia błędu 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Optymalizacja procesu kompletowania zamówień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Możliwość dostosowania kolorystyki oraz </a:t>
            </a:r>
            <a:r>
              <a:rPr lang="pl-PL" sz="3200">
                <a:latin typeface="Bariol Bold" panose="02000506040000020003" pitchFamily="50" charset="0"/>
              </a:rPr>
              <a:t>konfiguracji pojemników na produkty</a:t>
            </a:r>
            <a:endParaRPr lang="pl-PL" sz="3200" dirty="0">
              <a:latin typeface="Bariol Bold" panose="02000506040000020003" pitchFamily="50" charset="0"/>
            </a:endParaRPr>
          </a:p>
          <a:p>
            <a:endParaRPr lang="pl-PL" sz="4000" dirty="0">
              <a:latin typeface="Bariol Bold" panose="0200050604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8095" r="6126" b="9311"/>
          <a:stretch/>
        </p:blipFill>
        <p:spPr>
          <a:xfrm>
            <a:off x="7356214" y="430015"/>
            <a:ext cx="4091557" cy="290125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"/>
          <a:stretch/>
        </p:blipFill>
        <p:spPr>
          <a:xfrm>
            <a:off x="7356214" y="3429000"/>
            <a:ext cx="4091557" cy="248920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sp>
        <p:nvSpPr>
          <p:cNvPr id="7" name="Rectangle 6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P-CART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r="12650"/>
          <a:stretch/>
        </p:blipFill>
        <p:spPr>
          <a:xfrm>
            <a:off x="7362825" y="430015"/>
            <a:ext cx="4076700" cy="290125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3114"/>
          <a:stretch/>
        </p:blipFill>
        <p:spPr>
          <a:xfrm>
            <a:off x="7353298" y="3429000"/>
            <a:ext cx="4090349" cy="248920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3551274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-6198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1" y="1411228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KONTAKT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3429000"/>
            <a:ext cx="576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riol Bold" panose="02000506040000020003" pitchFamily="50" charset="0"/>
              </a:rPr>
              <a:t>Hemitech….</a:t>
            </a: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132</Words>
  <Application>Microsoft Office PowerPoint</Application>
  <PresentationFormat>Panoramiczny</PresentationFormat>
  <Paragraphs>34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Prezentacja programu PowerPoint</vt:lpstr>
      <vt:lpstr>Prezentacja programu PowerPoint</vt:lpstr>
      <vt:lpstr>P-CART </vt:lpstr>
      <vt:lpstr>P-CART </vt:lpstr>
      <vt:lpstr>P-CART </vt:lpstr>
      <vt:lpstr>P-CART </vt:lpstr>
      <vt:lpstr>KONTAKT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Beton</dc:creator>
  <cp:lastModifiedBy>Michał Pajączek</cp:lastModifiedBy>
  <cp:revision>51</cp:revision>
  <dcterms:created xsi:type="dcterms:W3CDTF">2017-03-16T16:02:31Z</dcterms:created>
  <dcterms:modified xsi:type="dcterms:W3CDTF">2017-03-30T08:12:12Z</dcterms:modified>
</cp:coreProperties>
</file>