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8" r:id="rId3"/>
    <p:sldId id="257" r:id="rId4"/>
    <p:sldId id="265" r:id="rId5"/>
    <p:sldId id="261" r:id="rId6"/>
    <p:sldId id="262" r:id="rId7"/>
    <p:sldId id="263" r:id="rId8"/>
    <p:sldId id="260" r:id="rId9"/>
    <p:sldId id="259" r:id="rId10"/>
    <p:sldId id="264" r:id="rId1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4" d="100"/>
          <a:sy n="64" d="100"/>
        </p:scale>
        <p:origin x="724" y="2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4588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12.04.2017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2206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12.04.2017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4121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49864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12.04.2017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2690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12.04.2017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823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12.04.2017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3821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12.04.2017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4037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12.04.2017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7713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pl-PL" dirty="0">
                <a:solidFill>
                  <a:prstClr val="black"/>
                </a:solidFill>
              </a:rPr>
              <a:t>Copyright MAGO &amp; Hemitech 2017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0380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12.04.2017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683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12.04.2017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22280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12.04.2017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2722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12.04.2017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7507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12.04.2017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302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12.04.2017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3038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12.04.2017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8982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12.04.2017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061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12.04.2017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5977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pl-PL" dirty="0"/>
              <a:t>Copyright MAGO &amp; Hemitech 2017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1799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12.04.2017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3080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12.04.2017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222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363" y="-1240665"/>
            <a:ext cx="12768942" cy="908754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493" y="-4867696"/>
            <a:ext cx="9881015" cy="15809623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-122464" y="6311900"/>
            <a:ext cx="12426043" cy="7502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TextBox 9"/>
          <p:cNvSpPr txBox="1"/>
          <p:nvPr userDrawn="1"/>
        </p:nvSpPr>
        <p:spPr>
          <a:xfrm>
            <a:off x="383891" y="6457890"/>
            <a:ext cx="2010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000" dirty="0">
                <a:solidFill>
                  <a:schemeClr val="bg1">
                    <a:lumMod val="75000"/>
                  </a:schemeClr>
                </a:solidFill>
                <a:latin typeface="Bariol Regular" panose="02000506040000020003" pitchFamily="50" charset="0"/>
              </a:rPr>
              <a:t>Copyright MAGO &amp; Hemitech 2017</a:t>
            </a:r>
          </a:p>
          <a:p>
            <a:endParaRPr lang="pl-PL" sz="1000" dirty="0">
              <a:solidFill>
                <a:schemeClr val="bg1">
                  <a:lumMod val="75000"/>
                </a:schemeClr>
              </a:solidFill>
              <a:latin typeface="Bariol Regular" panose="0200050604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737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463" y="-78818"/>
            <a:ext cx="12426042" cy="7827587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-295275" y="-542478"/>
            <a:ext cx="12858750" cy="7762875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363" y="-542478"/>
            <a:ext cx="12768942" cy="908754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122464" y="6311900"/>
            <a:ext cx="12426043" cy="7502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86614" y="6457890"/>
            <a:ext cx="2010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>
                <a:solidFill>
                  <a:prstClr val="white">
                    <a:lumMod val="75000"/>
                  </a:prstClr>
                </a:solidFill>
                <a:latin typeface="Bariol Regular" panose="02000506040000020003" pitchFamily="50" charset="0"/>
              </a:rPr>
              <a:t>Copyright MAGO &amp; Hemitech 2017</a:t>
            </a:r>
          </a:p>
          <a:p>
            <a:endParaRPr lang="pl-PL" sz="1000" dirty="0">
              <a:solidFill>
                <a:prstClr val="white">
                  <a:lumMod val="75000"/>
                </a:prstClr>
              </a:solidFill>
              <a:latin typeface="Bariol Regular" panose="0200050604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13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79382" y="2275367"/>
            <a:ext cx="5433237" cy="2222205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4000" y="104140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i="1" dirty="0">
                <a:latin typeface="Bender" panose="02000503020000020004" pitchFamily="50" charset="-18"/>
              </a:rPr>
              <a:t>STREFA DAISY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260" y="1257299"/>
            <a:ext cx="3225481" cy="516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35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2"/>
          <a:stretch/>
        </p:blipFill>
        <p:spPr>
          <a:xfrm>
            <a:off x="514349" y="382799"/>
            <a:ext cx="7045791" cy="5582581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428" y="382799"/>
            <a:ext cx="4033272" cy="3025427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07"/>
          <a:stretch/>
        </p:blipFill>
        <p:spPr>
          <a:xfrm>
            <a:off x="7663428" y="3511245"/>
            <a:ext cx="4033272" cy="2454135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419440593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74428" y="283018"/>
            <a:ext cx="5199321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0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>
                <a:latin typeface="Bender" panose="02000503020000020004" pitchFamily="50" charset="-18"/>
              </a:rPr>
              <a:t>STREFA DAISY</a:t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9130" y="1290859"/>
            <a:ext cx="1152149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latin typeface="Bariol Bold" panose="02000506040000020003" pitchFamily="50" charset="0"/>
              </a:rPr>
              <a:t>Korzyści: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000" dirty="0">
                <a:latin typeface="Bariol Bold" panose="02000506040000020003" pitchFamily="50" charset="0"/>
              </a:rPr>
              <a:t>Poprzez zastosowanie konstrukcji gdzie asystent strefy umiejscowiony jest w środku strefy zakupów samoobsługowych minimalizujemy obawę klienta przed korzystaniem z systemu. </a:t>
            </a:r>
            <a:br>
              <a:rPr lang="pl-PL" sz="2000" dirty="0">
                <a:latin typeface="Bariol Bold" panose="02000506040000020003" pitchFamily="50" charset="0"/>
              </a:rPr>
            </a:br>
            <a:r>
              <a:rPr lang="pl-PL" sz="2000" dirty="0">
                <a:latin typeface="Bariol Bold" panose="02000506040000020003" pitchFamily="50" charset="0"/>
              </a:rPr>
              <a:t>Klient nigdy nie jest sam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000" dirty="0">
                <a:latin typeface="Bariol Bold" panose="02000506040000020003" pitchFamily="50" charset="0"/>
              </a:rPr>
              <a:t>Nowoczesny design pozytywnie wpływa na wygląd sklepu 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000" dirty="0">
                <a:latin typeface="Bariol Bold" panose="02000506040000020003" pitchFamily="50" charset="0"/>
              </a:rPr>
              <a:t>Strefa Daisy zajmuje mniej miejsca niż tradycyjna strefa SCO 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000" dirty="0">
                <a:latin typeface="Bariol Bold" panose="02000506040000020003" pitchFamily="50" charset="0"/>
              </a:rPr>
              <a:t>Poprzez wprowadzenie różnych wersji głowicy Spinakerr oraz rozdzieleniu płatności od skanowania możemy zaproponować konfigurację optymalną kosztowo dla każdego klienta. 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000" dirty="0">
                <a:latin typeface="Bariol Bold" panose="02000506040000020003" pitchFamily="50" charset="0"/>
              </a:rPr>
              <a:t>Możliwość wprowadzenia dodatkowych płatności gotówkowych na panelu asystenta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000" dirty="0">
                <a:latin typeface="Bariol Bold" panose="02000506040000020003" pitchFamily="50" charset="0"/>
              </a:rPr>
              <a:t>Oprogramowanie SCO zostało zoptymalizowane pod kątem szybkości skanowania zakupów, co pozwala przyspieszyć czas obsługi klienta</a:t>
            </a:r>
          </a:p>
        </p:txBody>
      </p:sp>
    </p:spTree>
    <p:extLst>
      <p:ext uri="{BB962C8B-B14F-4D97-AF65-F5344CB8AC3E}">
        <p14:creationId xmlns:p14="http://schemas.microsoft.com/office/powerpoint/2010/main" val="24036881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1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8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-74428" y="283018"/>
            <a:ext cx="5199321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0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>
                <a:latin typeface="Bender" panose="02000503020000020004" pitchFamily="50" charset="-18"/>
              </a:rPr>
              <a:t>STREFA DAISY</a:t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709" y="1868488"/>
            <a:ext cx="1800225" cy="180022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800" y="1868269"/>
            <a:ext cx="1800000" cy="180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8191500"/>
            <a:ext cx="4123426" cy="41234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667" y="6524771"/>
            <a:ext cx="3976777" cy="397677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29130" y="1290859"/>
            <a:ext cx="6109769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latin typeface="Bariol Bold" panose="02000506040000020003" pitchFamily="50" charset="0"/>
              </a:rPr>
              <a:t>Model działania:</a:t>
            </a:r>
          </a:p>
          <a:p>
            <a:pPr marL="990600" lvl="1" indent="-533400" defTabSz="540000">
              <a:spcBef>
                <a:spcPts val="600"/>
              </a:spcBef>
              <a:buFont typeface="+mj-lt"/>
              <a:buAutoNum type="arabicPeriod"/>
            </a:pPr>
            <a:r>
              <a:rPr lang="pl-PL" sz="3200" dirty="0">
                <a:latin typeface="Bariol Bold" panose="02000506040000020003" pitchFamily="50" charset="0"/>
              </a:rPr>
              <a:t>Zakupy</a:t>
            </a:r>
          </a:p>
          <a:p>
            <a:pPr marL="990600" lvl="1" indent="-533400">
              <a:spcBef>
                <a:spcPts val="600"/>
              </a:spcBef>
              <a:buFont typeface="+mj-lt"/>
              <a:buAutoNum type="arabicPeriod"/>
            </a:pPr>
            <a:r>
              <a:rPr lang="pl-PL" sz="3200" dirty="0">
                <a:latin typeface="Bariol Bold" panose="02000506040000020003" pitchFamily="50" charset="0"/>
              </a:rPr>
              <a:t>Wybór stanowiska</a:t>
            </a:r>
          </a:p>
          <a:p>
            <a:pPr marL="990600" lvl="1" indent="-533400">
              <a:spcBef>
                <a:spcPts val="600"/>
              </a:spcBef>
              <a:buFont typeface="+mj-lt"/>
              <a:buAutoNum type="arabicPeriod"/>
            </a:pPr>
            <a:r>
              <a:rPr lang="pl-PL" sz="3200" dirty="0">
                <a:latin typeface="Bariol Bold" panose="02000506040000020003" pitchFamily="50" charset="0"/>
              </a:rPr>
              <a:t>Skanowanie produktów</a:t>
            </a:r>
          </a:p>
          <a:p>
            <a:pPr marL="990600" lvl="1" indent="-533400">
              <a:spcBef>
                <a:spcPts val="600"/>
              </a:spcBef>
              <a:buFont typeface="+mj-lt"/>
              <a:buAutoNum type="arabicPeriod"/>
            </a:pPr>
            <a:r>
              <a:rPr lang="pl-PL" sz="3200" dirty="0">
                <a:latin typeface="Bariol Bold" panose="02000506040000020003" pitchFamily="50" charset="0"/>
              </a:rPr>
              <a:t>Płatność </a:t>
            </a:r>
          </a:p>
          <a:p>
            <a:pPr marL="990600" lvl="1" indent="-533400">
              <a:spcBef>
                <a:spcPts val="600"/>
              </a:spcBef>
              <a:buFont typeface="+mj-lt"/>
              <a:buAutoNum type="arabicPeriod"/>
            </a:pPr>
            <a:r>
              <a:rPr lang="pl-PL" sz="3200" dirty="0">
                <a:latin typeface="Bariol Bold" panose="02000506040000020003" pitchFamily="50" charset="0"/>
              </a:rPr>
              <a:t>Skan kodu QR </a:t>
            </a:r>
            <a:br>
              <a:rPr lang="pl-PL" sz="3200" dirty="0">
                <a:latin typeface="Bariol Bold" panose="02000506040000020003" pitchFamily="50" charset="0"/>
              </a:rPr>
            </a:br>
            <a:r>
              <a:rPr lang="pl-PL" sz="3200" dirty="0">
                <a:latin typeface="Bariol Bold" panose="02000506040000020003" pitchFamily="50" charset="0"/>
              </a:rPr>
              <a:t>i opuszczenie strefy</a:t>
            </a:r>
          </a:p>
          <a:p>
            <a:pPr marL="742950" indent="-742950">
              <a:buFont typeface="+mj-lt"/>
              <a:buAutoNum type="arabicPeriod"/>
            </a:pPr>
            <a:endParaRPr lang="pl-PL" sz="4000" dirty="0">
              <a:latin typeface="Bariol Bold" panose="02000506040000020003" pitchFamily="50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361804" y="1618529"/>
            <a:ext cx="1080000" cy="1080000"/>
            <a:chOff x="6945702" y="2449652"/>
            <a:chExt cx="3629567" cy="362956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5702" y="2449652"/>
              <a:ext cx="3629567" cy="3629567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1293" y="2840056"/>
              <a:ext cx="719481" cy="719481"/>
            </a:xfrm>
            <a:prstGeom prst="rect">
              <a:avLst/>
            </a:prstGeom>
          </p:spPr>
        </p:pic>
      </p:grpSp>
      <p:sp>
        <p:nvSpPr>
          <p:cNvPr id="18" name="TextBox 17"/>
          <p:cNvSpPr txBox="1"/>
          <p:nvPr/>
        </p:nvSpPr>
        <p:spPr>
          <a:xfrm>
            <a:off x="7010400" y="1618529"/>
            <a:ext cx="3770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latin typeface="Bariol Bold" panose="02000506040000020003" pitchFamily="50" charset="0"/>
              </a:rPr>
              <a:t>1.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40673" y="2033271"/>
            <a:ext cx="463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latin typeface="Bariol Bold" panose="02000506040000020003" pitchFamily="50" charset="0"/>
              </a:rPr>
              <a:t>2.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804" y="3161797"/>
            <a:ext cx="1080000" cy="1080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010400" y="3095584"/>
            <a:ext cx="4488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latin typeface="Bariol Bold" panose="02000506040000020003" pitchFamily="50" charset="0"/>
              </a:rPr>
              <a:t>3.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9217764" y="3941154"/>
            <a:ext cx="2212088" cy="1081618"/>
            <a:chOff x="9217764" y="4068827"/>
            <a:chExt cx="2212088" cy="1081618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7764" y="4068827"/>
              <a:ext cx="1080000" cy="108000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9852" y="4070445"/>
              <a:ext cx="1080000" cy="1080000"/>
            </a:xfrm>
            <a:prstGeom prst="rect">
              <a:avLst/>
            </a:prstGeom>
          </p:spPr>
        </p:pic>
      </p:grpSp>
      <p:sp>
        <p:nvSpPr>
          <p:cNvPr id="21" name="TextBox 20"/>
          <p:cNvSpPr txBox="1"/>
          <p:nvPr/>
        </p:nvSpPr>
        <p:spPr>
          <a:xfrm>
            <a:off x="8840673" y="3917716"/>
            <a:ext cx="4560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latin typeface="Bariol Bold" panose="02000506040000020003" pitchFamily="50" charset="0"/>
              </a:rPr>
              <a:t>4.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894" y="4705458"/>
            <a:ext cx="1080000" cy="10800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005743" y="4705065"/>
            <a:ext cx="4536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latin typeface="Bariol Bold" panose="02000506040000020003" pitchFamily="50" charset="0"/>
              </a:rPr>
              <a:t>5.</a:t>
            </a:r>
          </a:p>
        </p:txBody>
      </p:sp>
    </p:spTree>
    <p:extLst>
      <p:ext uri="{BB962C8B-B14F-4D97-AF65-F5344CB8AC3E}">
        <p14:creationId xmlns:p14="http://schemas.microsoft.com/office/powerpoint/2010/main" val="38906218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6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9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4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7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2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8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3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6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9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34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700"/>
                            </p:stCondLst>
                            <p:childTnLst>
                              <p:par>
                                <p:cTn id="8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74428" y="283018"/>
            <a:ext cx="5199321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0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>
                <a:latin typeface="Bender" panose="02000503020000020004" pitchFamily="50" charset="-18"/>
              </a:rPr>
              <a:t>STREFA DAISY</a:t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9130" y="1290859"/>
            <a:ext cx="803382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latin typeface="Bariol Bold" panose="02000506040000020003" pitchFamily="50" charset="0"/>
              </a:rPr>
              <a:t>Możliwości: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000" dirty="0">
                <a:latin typeface="Bariol Bold" panose="02000506040000020003" pitchFamily="50" charset="0"/>
              </a:rPr>
              <a:t>Wiele stanowisk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000" dirty="0">
                <a:latin typeface="Bariol Bold" panose="02000506040000020003" pitchFamily="50" charset="0"/>
              </a:rPr>
              <a:t>Wiele opcji głowicy Spinakerr, czyli z obsługą płatności kartą lub bez, z jednym lub dwoma ekranami 8', 10' lub 12'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000" dirty="0">
                <a:latin typeface="Bariol Bold" panose="02000506040000020003" pitchFamily="50" charset="0"/>
              </a:rPr>
              <a:t>Stacja płatności gotówkowych zintegrowana ze stanowiskiem asystenta 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000" dirty="0">
                <a:latin typeface="Bariol Bold" panose="02000506040000020003" pitchFamily="50" charset="0"/>
              </a:rPr>
              <a:t>Kilka układów wagi kontrolnej (platforma 100 Kg, 2 wieszaki z torbami do pakowania, 3 wagi kontrolne z wieszakami do toreb)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000" dirty="0">
                <a:latin typeface="Bariol Bold" panose="02000506040000020003" pitchFamily="50" charset="0"/>
              </a:rPr>
              <a:t>Możliwość dodatkowych płatności gotówkowych na panelu asystenta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000" dirty="0">
                <a:latin typeface="Bariol Bold" panose="02000506040000020003" pitchFamily="50" charset="0"/>
              </a:rPr>
              <a:t>Gwarantowana ergonomia zarówno dla wózków sklepowych jak </a:t>
            </a:r>
            <a:br>
              <a:rPr lang="pl-PL" sz="2000" dirty="0">
                <a:latin typeface="Bariol Bold" panose="02000506040000020003" pitchFamily="50" charset="0"/>
              </a:rPr>
            </a:br>
            <a:r>
              <a:rPr lang="pl-PL" sz="2000" dirty="0">
                <a:latin typeface="Bariol Bold" panose="02000506040000020003" pitchFamily="50" charset="0"/>
              </a:rPr>
              <a:t>i  koszyków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000" dirty="0">
                <a:latin typeface="Bariol Bold" panose="02000506040000020003" pitchFamily="50" charset="0"/>
              </a:rPr>
              <a:t>Różne wersje kolorystyczne</a:t>
            </a:r>
          </a:p>
        </p:txBody>
      </p:sp>
    </p:spTree>
    <p:extLst>
      <p:ext uri="{BB962C8B-B14F-4D97-AF65-F5344CB8AC3E}">
        <p14:creationId xmlns:p14="http://schemas.microsoft.com/office/powerpoint/2010/main" val="21075692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1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8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2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7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74428" y="283018"/>
            <a:ext cx="5199321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0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>
                <a:latin typeface="Bender" panose="02000503020000020004" pitchFamily="50" charset="-18"/>
              </a:rPr>
              <a:t>STREFA DAISY</a:t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9130" y="1290859"/>
            <a:ext cx="570547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latin typeface="Bariol Bold" panose="02000506040000020003" pitchFamily="50" charset="0"/>
              </a:rPr>
              <a:t>Podsumowanie:</a:t>
            </a:r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pl-PL" sz="3200" dirty="0">
                <a:latin typeface="Bariol Bold" panose="02000506040000020003" pitchFamily="50" charset="0"/>
              </a:rPr>
              <a:t>Wiele możliwości konfiguracji </a:t>
            </a:r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pl-PL" sz="3200" dirty="0">
                <a:latin typeface="Bariol Bold" panose="02000506040000020003" pitchFamily="50" charset="0"/>
              </a:rPr>
              <a:t>Obsługa strefy checkout od skanowania, poprzez płatność, aż do wyjścia klienta ze sklepu</a:t>
            </a:r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pl-PL" sz="3200" dirty="0">
                <a:latin typeface="Bariol Bold" panose="02000506040000020003" pitchFamily="50" charset="0"/>
              </a:rPr>
              <a:t>Rozwiązanie zoptymalizowane kosztowo</a:t>
            </a:r>
          </a:p>
          <a:p>
            <a:endParaRPr lang="pl-PL" sz="4000" dirty="0">
              <a:latin typeface="Bariol Bold" panose="02000506040000020003" pitchFamily="50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4" t="8095" r="6126" b="9311"/>
          <a:stretch/>
        </p:blipFill>
        <p:spPr>
          <a:xfrm>
            <a:off x="7356214" y="430015"/>
            <a:ext cx="4091557" cy="2901256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23"/>
          <a:stretch/>
        </p:blipFill>
        <p:spPr>
          <a:xfrm>
            <a:off x="7356214" y="3429000"/>
            <a:ext cx="4091557" cy="2489201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27619847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10438" y="1622912"/>
            <a:ext cx="5638798" cy="3171824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" t="8112" r="1267" b="1074"/>
          <a:stretch/>
        </p:blipFill>
        <p:spPr>
          <a:xfrm>
            <a:off x="504825" y="389426"/>
            <a:ext cx="7934325" cy="5638798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sp>
        <p:nvSpPr>
          <p:cNvPr id="5" name="Rectangle 5"/>
          <p:cNvSpPr/>
          <p:nvPr/>
        </p:nvSpPr>
        <p:spPr>
          <a:xfrm>
            <a:off x="504825" y="389425"/>
            <a:ext cx="6472750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38620" y="389425"/>
            <a:ext cx="105565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i="1" dirty="0">
                <a:latin typeface="Bender" panose="02000503020000020004" pitchFamily="50" charset="-18"/>
              </a:rPr>
              <a:t>Inne możliwe konfiguracje SCO</a:t>
            </a:r>
            <a:br>
              <a:rPr lang="pl-PL" sz="3600" dirty="0">
                <a:latin typeface="Bariol Regular" panose="02000506040000020003" pitchFamily="50" charset="0"/>
              </a:rPr>
            </a:br>
            <a:endParaRPr lang="pl-PL" sz="3600" b="1" i="1" dirty="0">
              <a:latin typeface="Bender" panose="02000503020000020004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290755672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49" y="375101"/>
            <a:ext cx="7543515" cy="5657636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r="-1" b="1915"/>
          <a:stretch/>
        </p:blipFill>
        <p:spPr>
          <a:xfrm>
            <a:off x="8124825" y="2792901"/>
            <a:ext cx="3543523" cy="3239836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4" r="5169"/>
          <a:stretch/>
        </p:blipFill>
        <p:spPr>
          <a:xfrm>
            <a:off x="8124825" y="375101"/>
            <a:ext cx="3543524" cy="2321565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sp>
        <p:nvSpPr>
          <p:cNvPr id="5" name="Rectangle 5"/>
          <p:cNvSpPr/>
          <p:nvPr/>
        </p:nvSpPr>
        <p:spPr>
          <a:xfrm>
            <a:off x="504825" y="389425"/>
            <a:ext cx="6472750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38620" y="389425"/>
            <a:ext cx="105565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i="1" dirty="0">
                <a:latin typeface="Bender" panose="02000503020000020004" pitchFamily="50" charset="-18"/>
              </a:rPr>
              <a:t>Inne możliwe konfiguracje SCO</a:t>
            </a:r>
            <a:br>
              <a:rPr lang="pl-PL" sz="3600" dirty="0">
                <a:latin typeface="Bariol Regular" panose="02000506040000020003" pitchFamily="50" charset="0"/>
              </a:rPr>
            </a:br>
            <a:endParaRPr lang="pl-PL" sz="3600" b="1" i="1" dirty="0">
              <a:latin typeface="Bender" panose="02000503020000020004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19862883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74427" y="1314376"/>
            <a:ext cx="3551274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1" y="-619868"/>
            <a:ext cx="4363028" cy="69811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1" y="1411228"/>
            <a:ext cx="5766870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>
                <a:latin typeface="Bender" panose="02000503020000020004" pitchFamily="50" charset="-18"/>
              </a:rPr>
              <a:t>KONTAKT</a:t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sp>
        <p:nvSpPr>
          <p:cNvPr id="6" name="TextBox 11"/>
          <p:cNvSpPr txBox="1"/>
          <p:nvPr/>
        </p:nvSpPr>
        <p:spPr>
          <a:xfrm>
            <a:off x="329131" y="3733406"/>
            <a:ext cx="576687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Bariol Bold" panose="02000506040000020003" pitchFamily="50" charset="0"/>
              </a:rPr>
              <a:t>Michał Pajączek</a:t>
            </a:r>
          </a:p>
          <a:p>
            <a:r>
              <a:rPr lang="pl-PL" sz="2000" dirty="0">
                <a:latin typeface="Bariol Bold" panose="02000506040000020003" pitchFamily="50" charset="0"/>
              </a:rPr>
              <a:t>Prezes Zarządu </a:t>
            </a:r>
            <a:r>
              <a:rPr lang="pl-PL" sz="2000" dirty="0" err="1">
                <a:latin typeface="Bariol Bold" panose="02000506040000020003" pitchFamily="50" charset="0"/>
              </a:rPr>
              <a:t>HemiLab</a:t>
            </a:r>
            <a:r>
              <a:rPr lang="pl-PL" sz="2000" dirty="0">
                <a:latin typeface="Bariol Bold" panose="02000506040000020003" pitchFamily="50" charset="0"/>
              </a:rPr>
              <a:t> Sp. Z o.o. S.K.</a:t>
            </a:r>
          </a:p>
          <a:p>
            <a:r>
              <a:rPr lang="pl-PL" sz="2000" dirty="0">
                <a:latin typeface="Bariol Bold" panose="02000506040000020003" pitchFamily="50" charset="0"/>
              </a:rPr>
              <a:t>Tel.: +48 883 357 710</a:t>
            </a:r>
          </a:p>
          <a:p>
            <a:r>
              <a:rPr lang="pl-PL" sz="2000" dirty="0">
                <a:latin typeface="Bariol Bold" panose="02000506040000020003" pitchFamily="50" charset="0"/>
              </a:rPr>
              <a:t>E-mail: m.pajaczek@hemilab.pl</a:t>
            </a:r>
          </a:p>
          <a:p>
            <a:endParaRPr lang="pl-PL" sz="2000" dirty="0">
              <a:latin typeface="Bariol Bold" panose="0200050604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3256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4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1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807</TotalTime>
  <Words>193</Words>
  <Application>Microsoft Office PowerPoint</Application>
  <PresentationFormat>Panoramiczny</PresentationFormat>
  <Paragraphs>42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9</vt:i4>
      </vt:variant>
    </vt:vector>
  </HeadingPairs>
  <TitlesOfParts>
    <vt:vector size="17" baseType="lpstr">
      <vt:lpstr>Arial</vt:lpstr>
      <vt:lpstr>Bariol Bold</vt:lpstr>
      <vt:lpstr>Bariol Regular</vt:lpstr>
      <vt:lpstr>Bender</vt:lpstr>
      <vt:lpstr>Calibri</vt:lpstr>
      <vt:lpstr>Calibri Light</vt:lpstr>
      <vt:lpstr>Office Theme</vt:lpstr>
      <vt:lpstr>1_Office Theme</vt:lpstr>
      <vt:lpstr>Prezentacja programu PowerPoint</vt:lpstr>
      <vt:lpstr>Prezentacja programu PowerPoint</vt:lpstr>
      <vt:lpstr>STREFA DAISY </vt:lpstr>
      <vt:lpstr>STREFA DAISY </vt:lpstr>
      <vt:lpstr>STREFA DAISY </vt:lpstr>
      <vt:lpstr>STREFA DAISY </vt:lpstr>
      <vt:lpstr>Prezentacja programu PowerPoint</vt:lpstr>
      <vt:lpstr>Prezentacja programu PowerPoint</vt:lpstr>
      <vt:lpstr>KONTAKT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Beton</dc:creator>
  <cp:lastModifiedBy>Michał Pajączek</cp:lastModifiedBy>
  <cp:revision>41</cp:revision>
  <dcterms:created xsi:type="dcterms:W3CDTF">2017-03-16T16:02:31Z</dcterms:created>
  <dcterms:modified xsi:type="dcterms:W3CDTF">2017-04-12T18:32:41Z</dcterms:modified>
</cp:coreProperties>
</file>